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71" r:id="rId2"/>
    <p:sldId id="261" r:id="rId3"/>
    <p:sldId id="262" r:id="rId4"/>
    <p:sldId id="290" r:id="rId5"/>
    <p:sldId id="304" r:id="rId6"/>
    <p:sldId id="305" r:id="rId7"/>
    <p:sldId id="273" r:id="rId8"/>
    <p:sldId id="264" r:id="rId9"/>
    <p:sldId id="265" r:id="rId10"/>
    <p:sldId id="266" r:id="rId11"/>
    <p:sldId id="267" r:id="rId12"/>
    <p:sldId id="274" r:id="rId13"/>
    <p:sldId id="306" r:id="rId14"/>
    <p:sldId id="281" r:id="rId15"/>
    <p:sldId id="302" r:id="rId16"/>
    <p:sldId id="283" r:id="rId17"/>
    <p:sldId id="284" r:id="rId18"/>
    <p:sldId id="285" r:id="rId19"/>
    <p:sldId id="291" r:id="rId20"/>
    <p:sldId id="300" r:id="rId21"/>
    <p:sldId id="293" r:id="rId22"/>
    <p:sldId id="294" r:id="rId23"/>
    <p:sldId id="295" r:id="rId24"/>
    <p:sldId id="296" r:id="rId25"/>
    <p:sldId id="297" r:id="rId26"/>
    <p:sldId id="298" r:id="rId27"/>
    <p:sldId id="292" r:id="rId28"/>
    <p:sldId id="299" r:id="rId29"/>
    <p:sldId id="303" r:id="rId30"/>
    <p:sldId id="278" r:id="rId31"/>
    <p:sldId id="279" r:id="rId32"/>
    <p:sldId id="288" r:id="rId33"/>
    <p:sldId id="28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2">
          <p15:clr>
            <a:srgbClr val="A4A3A4"/>
          </p15:clr>
        </p15:guide>
        <p15:guide id="2" pos="28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90658" autoAdjust="0"/>
  </p:normalViewPr>
  <p:slideViewPr>
    <p:cSldViewPr snapToGrid="0" snapToObjects="1" showGuides="1">
      <p:cViewPr varScale="1">
        <p:scale>
          <a:sx n="74" d="100"/>
          <a:sy n="74" d="100"/>
        </p:scale>
        <p:origin x="1714" y="72"/>
      </p:cViewPr>
      <p:guideLst>
        <p:guide orient="horz" pos="3772"/>
        <p:guide pos="286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017D9-7B91-4A5A-A6C2-4B3480529351}"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nb-NO"/>
        </a:p>
      </dgm:t>
    </dgm:pt>
    <dgm:pt modelId="{403E0960-31D2-48F5-8A32-A9DD0427B0F8}">
      <dgm:prSet phldrT="[Tekst]" custT="1"/>
      <dgm:spPr/>
      <dgm:t>
        <a:bodyPr/>
        <a:lstStyle/>
        <a:p>
          <a:r>
            <a:rPr lang="nb-NO" sz="1600" b="1" dirty="0" smtClean="0">
              <a:solidFill>
                <a:srgbClr val="FF0000"/>
              </a:solidFill>
            </a:rPr>
            <a:t>RÅDMANN</a:t>
          </a:r>
        </a:p>
      </dgm:t>
    </dgm:pt>
    <dgm:pt modelId="{475C310A-5A2B-4496-B568-5D6FD2D7DE02}" type="parTrans" cxnId="{49067257-FDA9-4AFA-8C29-0FBC90A057DB}">
      <dgm:prSet/>
      <dgm:spPr/>
      <dgm:t>
        <a:bodyPr/>
        <a:lstStyle/>
        <a:p>
          <a:endParaRPr lang="nb-NO"/>
        </a:p>
      </dgm:t>
    </dgm:pt>
    <dgm:pt modelId="{81147C7F-A947-4510-B34A-661FDDEBF8DA}" type="sibTrans" cxnId="{49067257-FDA9-4AFA-8C29-0FBC90A057DB}">
      <dgm:prSet/>
      <dgm:spPr/>
      <dgm:t>
        <a:bodyPr/>
        <a:lstStyle/>
        <a:p>
          <a:endParaRPr lang="nb-NO"/>
        </a:p>
      </dgm:t>
    </dgm:pt>
    <dgm:pt modelId="{00E2C5B7-FC76-4C8F-9ECB-BB40A8863FAF}" type="asst">
      <dgm:prSet phldrT="[Tekst]" custT="1"/>
      <dgm:spPr/>
      <dgm:t>
        <a:bodyPr/>
        <a:lstStyle/>
        <a:p>
          <a:r>
            <a:rPr lang="nb-NO" sz="900" b="1" dirty="0" smtClean="0"/>
            <a:t>Strategi- og utviklingsseksjonen</a:t>
          </a:r>
        </a:p>
        <a:p>
          <a:r>
            <a:rPr lang="nb-NO" sz="1050" b="1" dirty="0" smtClean="0">
              <a:solidFill>
                <a:srgbClr val="FF0000"/>
              </a:solidFill>
            </a:rPr>
            <a:t>Strategisjef</a:t>
          </a:r>
        </a:p>
      </dgm:t>
    </dgm:pt>
    <dgm:pt modelId="{E4174952-8D1B-4EA1-9FE9-D6104B1B65B3}" type="parTrans" cxnId="{0EBF86EB-38F3-4158-9EE1-253F3E5925B7}">
      <dgm:prSet/>
      <dgm:spPr/>
      <dgm:t>
        <a:bodyPr/>
        <a:lstStyle/>
        <a:p>
          <a:endParaRPr lang="nb-NO"/>
        </a:p>
      </dgm:t>
    </dgm:pt>
    <dgm:pt modelId="{0172B884-1492-49C8-B67D-434D53B85791}" type="sibTrans" cxnId="{0EBF86EB-38F3-4158-9EE1-253F3E5925B7}">
      <dgm:prSet/>
      <dgm:spPr/>
      <dgm:t>
        <a:bodyPr/>
        <a:lstStyle/>
        <a:p>
          <a:endParaRPr lang="nb-NO"/>
        </a:p>
      </dgm:t>
    </dgm:pt>
    <dgm:pt modelId="{D00988C0-3E6F-4C03-8785-C8EEF5B4C9D1}">
      <dgm:prSet phldrT="[Tekst]" custT="1"/>
      <dgm:spPr/>
      <dgm:t>
        <a:bodyPr/>
        <a:lstStyle/>
        <a:p>
          <a:r>
            <a:rPr lang="nb-NO" sz="900" b="1" smtClean="0"/>
            <a:t>Økonomiseksjonen</a:t>
          </a:r>
        </a:p>
        <a:p>
          <a:r>
            <a:rPr lang="nb-NO" sz="1050" b="1" smtClean="0">
              <a:solidFill>
                <a:srgbClr val="FF0000"/>
              </a:solidFill>
            </a:rPr>
            <a:t>Økonomisjef</a:t>
          </a:r>
          <a:endParaRPr lang="nb-NO" sz="1050" b="1" dirty="0" smtClean="0">
            <a:solidFill>
              <a:srgbClr val="FF0000"/>
            </a:solidFill>
          </a:endParaRPr>
        </a:p>
      </dgm:t>
    </dgm:pt>
    <dgm:pt modelId="{76E79C6C-8452-4A0F-922A-2D979FCEE9DA}" type="parTrans" cxnId="{DC34F1B5-2080-4E7C-86E7-6E65EACF324F}">
      <dgm:prSet/>
      <dgm:spPr/>
      <dgm:t>
        <a:bodyPr/>
        <a:lstStyle/>
        <a:p>
          <a:endParaRPr lang="nb-NO"/>
        </a:p>
      </dgm:t>
    </dgm:pt>
    <dgm:pt modelId="{02481A01-86A8-4503-8246-B373E041E346}" type="sibTrans" cxnId="{DC34F1B5-2080-4E7C-86E7-6E65EACF324F}">
      <dgm:prSet/>
      <dgm:spPr/>
      <dgm:t>
        <a:bodyPr/>
        <a:lstStyle/>
        <a:p>
          <a:endParaRPr lang="nb-NO"/>
        </a:p>
      </dgm:t>
    </dgm:pt>
    <dgm:pt modelId="{5326D0FD-6CEE-447A-98AA-1365841B94D2}">
      <dgm:prSet phldrT="[Tekst]" custT="1"/>
      <dgm:spPr/>
      <dgm:t>
        <a:bodyPr/>
        <a:lstStyle/>
        <a:p>
          <a:r>
            <a:rPr lang="nb-NO" sz="900" b="1" smtClean="0"/>
            <a:t>Organisasjons- og administrasjonsseksjonen</a:t>
          </a:r>
        </a:p>
        <a:p>
          <a:r>
            <a:rPr lang="nb-NO" sz="1050" b="1" smtClean="0">
              <a:solidFill>
                <a:srgbClr val="FF0000"/>
              </a:solidFill>
            </a:rPr>
            <a:t>Organisasjonssjef</a:t>
          </a:r>
          <a:endParaRPr lang="nb-NO" sz="1050" b="1" dirty="0" smtClean="0">
            <a:solidFill>
              <a:srgbClr val="FF0000"/>
            </a:solidFill>
          </a:endParaRPr>
        </a:p>
      </dgm:t>
    </dgm:pt>
    <dgm:pt modelId="{700AF4AA-82BA-433C-82E1-E440FFE98C08}" type="parTrans" cxnId="{DDDF138B-20CC-4E8C-AA33-0B09BE191031}">
      <dgm:prSet/>
      <dgm:spPr/>
      <dgm:t>
        <a:bodyPr/>
        <a:lstStyle/>
        <a:p>
          <a:endParaRPr lang="nb-NO"/>
        </a:p>
      </dgm:t>
    </dgm:pt>
    <dgm:pt modelId="{9DE4F7E0-6418-4CFE-AF42-D6D3C0D86E28}" type="sibTrans" cxnId="{DDDF138B-20CC-4E8C-AA33-0B09BE191031}">
      <dgm:prSet/>
      <dgm:spPr/>
      <dgm:t>
        <a:bodyPr/>
        <a:lstStyle/>
        <a:p>
          <a:endParaRPr lang="nb-NO"/>
        </a:p>
      </dgm:t>
    </dgm:pt>
    <dgm:pt modelId="{7010EF47-4FA9-456E-8DBA-9B0548298753}">
      <dgm:prSet phldrT="[Tekst]" custT="1"/>
      <dgm:spPr/>
      <dgm:t>
        <a:bodyPr/>
        <a:lstStyle/>
        <a:p>
          <a:r>
            <a:rPr lang="nb-NO" sz="900" b="1" smtClean="0"/>
            <a:t>Skole- og barnehageseksjonen</a:t>
          </a:r>
        </a:p>
        <a:p>
          <a:r>
            <a:rPr lang="nb-NO" sz="1050" b="1" smtClean="0">
              <a:solidFill>
                <a:srgbClr val="FF0000"/>
              </a:solidFill>
            </a:rPr>
            <a:t>Kommunalsjef</a:t>
          </a:r>
          <a:endParaRPr lang="nb-NO" sz="1050" b="1" dirty="0" smtClean="0">
            <a:solidFill>
              <a:srgbClr val="FF0000"/>
            </a:solidFill>
          </a:endParaRPr>
        </a:p>
      </dgm:t>
    </dgm:pt>
    <dgm:pt modelId="{E30C28B1-3192-4381-AAD4-189B7CE2CBBE}" type="parTrans" cxnId="{5D4C78F2-E552-4F4B-B4C0-9206E9291FD3}">
      <dgm:prSet/>
      <dgm:spPr/>
      <dgm:t>
        <a:bodyPr/>
        <a:lstStyle/>
        <a:p>
          <a:endParaRPr lang="nb-NO"/>
        </a:p>
      </dgm:t>
    </dgm:pt>
    <dgm:pt modelId="{FADE5C48-A8AC-4B59-ADE5-D4B50030317A}" type="sibTrans" cxnId="{5D4C78F2-E552-4F4B-B4C0-9206E9291FD3}">
      <dgm:prSet/>
      <dgm:spPr/>
      <dgm:t>
        <a:bodyPr/>
        <a:lstStyle/>
        <a:p>
          <a:endParaRPr lang="nb-NO"/>
        </a:p>
      </dgm:t>
    </dgm:pt>
    <dgm:pt modelId="{720E374F-ED84-4DBC-BDB5-9C60D5CE8680}">
      <dgm:prSet custT="1"/>
      <dgm:spPr/>
      <dgm:t>
        <a:bodyPr/>
        <a:lstStyle/>
        <a:p>
          <a:r>
            <a:rPr lang="nb-NO" sz="900" b="1" dirty="0" smtClean="0"/>
            <a:t>Helse- og omsorgsseksjonen</a:t>
          </a:r>
        </a:p>
        <a:p>
          <a:r>
            <a:rPr lang="nb-NO" sz="1050" b="1" u="none" dirty="0" smtClean="0">
              <a:solidFill>
                <a:srgbClr val="FF0000"/>
              </a:solidFill>
            </a:rPr>
            <a:t>Kommunalsjef</a:t>
          </a:r>
        </a:p>
      </dgm:t>
    </dgm:pt>
    <dgm:pt modelId="{6CF8F1B4-306F-4729-89A6-8438F750BEB9}" type="parTrans" cxnId="{B9FDA62A-E522-4752-9D31-B3D82EE45631}">
      <dgm:prSet/>
      <dgm:spPr/>
      <dgm:t>
        <a:bodyPr/>
        <a:lstStyle/>
        <a:p>
          <a:endParaRPr lang="nb-NO"/>
        </a:p>
      </dgm:t>
    </dgm:pt>
    <dgm:pt modelId="{A73DA675-2CA9-4459-8807-39049A353BF7}" type="sibTrans" cxnId="{B9FDA62A-E522-4752-9D31-B3D82EE45631}">
      <dgm:prSet/>
      <dgm:spPr/>
      <dgm:t>
        <a:bodyPr/>
        <a:lstStyle/>
        <a:p>
          <a:endParaRPr lang="nb-NO"/>
        </a:p>
      </dgm:t>
    </dgm:pt>
    <dgm:pt modelId="{FC1F204B-F837-4236-AEEF-7881B14E5642}">
      <dgm:prSet custT="1"/>
      <dgm:spPr/>
      <dgm:t>
        <a:bodyPr/>
        <a:lstStyle/>
        <a:p>
          <a:r>
            <a:rPr lang="nb-NO" sz="900" b="1" u="none" dirty="0" smtClean="0">
              <a:solidFill>
                <a:schemeClr val="tx1"/>
              </a:solidFill>
            </a:rPr>
            <a:t>Seksjon øvrige enheter</a:t>
          </a:r>
          <a:endParaRPr lang="nb-NO" sz="900" b="1" u="none" dirty="0" smtClean="0">
            <a:solidFill>
              <a:srgbClr val="FF0000"/>
            </a:solidFill>
          </a:endParaRPr>
        </a:p>
        <a:p>
          <a:r>
            <a:rPr lang="nb-NO" sz="1050" b="1" u="none" dirty="0" smtClean="0">
              <a:solidFill>
                <a:srgbClr val="FF0000"/>
              </a:solidFill>
            </a:rPr>
            <a:t>Kommunalsjef</a:t>
          </a:r>
        </a:p>
      </dgm:t>
    </dgm:pt>
    <dgm:pt modelId="{D971506D-C44C-416B-B437-B2D4A77E2822}" type="parTrans" cxnId="{EF138053-654C-443F-8DA3-63C1A8B11794}">
      <dgm:prSet/>
      <dgm:spPr/>
      <dgm:t>
        <a:bodyPr/>
        <a:lstStyle/>
        <a:p>
          <a:endParaRPr lang="nb-NO"/>
        </a:p>
      </dgm:t>
    </dgm:pt>
    <dgm:pt modelId="{5E30C959-C520-484B-B42E-90399499E9A0}" type="sibTrans" cxnId="{EF138053-654C-443F-8DA3-63C1A8B11794}">
      <dgm:prSet/>
      <dgm:spPr/>
      <dgm:t>
        <a:bodyPr/>
        <a:lstStyle/>
        <a:p>
          <a:endParaRPr lang="nb-NO"/>
        </a:p>
      </dgm:t>
    </dgm:pt>
    <dgm:pt modelId="{5F418FB9-A97C-453C-905A-B6F8B3AFF7D6}">
      <dgm:prSet custT="1"/>
      <dgm:spPr/>
      <dgm:t>
        <a:bodyPr/>
        <a:lstStyle/>
        <a:p>
          <a:r>
            <a:rPr lang="nb-NO" sz="900" b="1" dirty="0" smtClean="0"/>
            <a:t>Planseksjonen</a:t>
          </a:r>
        </a:p>
        <a:p>
          <a:r>
            <a:rPr lang="nb-NO" sz="1050" b="1" dirty="0" smtClean="0">
              <a:solidFill>
                <a:srgbClr val="FF0000"/>
              </a:solidFill>
            </a:rPr>
            <a:t>Plansjef</a:t>
          </a:r>
        </a:p>
      </dgm:t>
    </dgm:pt>
    <dgm:pt modelId="{2B24C404-4757-4A4E-9A29-B923F14C865E}" type="parTrans" cxnId="{270662A9-A2B0-4652-97AF-23F07355C491}">
      <dgm:prSet/>
      <dgm:spPr/>
      <dgm:t>
        <a:bodyPr/>
        <a:lstStyle/>
        <a:p>
          <a:endParaRPr lang="nb-NO"/>
        </a:p>
      </dgm:t>
    </dgm:pt>
    <dgm:pt modelId="{7CF4561A-DA6C-4828-914A-C126ADDCB20E}" type="sibTrans" cxnId="{270662A9-A2B0-4652-97AF-23F07355C491}">
      <dgm:prSet/>
      <dgm:spPr/>
      <dgm:t>
        <a:bodyPr/>
        <a:lstStyle/>
        <a:p>
          <a:endParaRPr lang="nb-NO"/>
        </a:p>
      </dgm:t>
    </dgm:pt>
    <dgm:pt modelId="{6E8B8ECF-E192-4592-819F-A73035576EFB}">
      <dgm:prSet custT="1"/>
      <dgm:spPr/>
      <dgm:t>
        <a:bodyPr/>
        <a:lstStyle/>
        <a:p>
          <a:r>
            <a:rPr lang="nb-NO" sz="1100" dirty="0" smtClean="0"/>
            <a:t>Personal</a:t>
          </a:r>
        </a:p>
      </dgm:t>
    </dgm:pt>
    <dgm:pt modelId="{9A61E617-C308-48E5-BB90-80725B381832}" type="parTrans" cxnId="{D86EA9EE-8979-4CC4-997E-F2728D9D4B14}">
      <dgm:prSet/>
      <dgm:spPr/>
      <dgm:t>
        <a:bodyPr/>
        <a:lstStyle/>
        <a:p>
          <a:endParaRPr lang="nb-NO"/>
        </a:p>
      </dgm:t>
    </dgm:pt>
    <dgm:pt modelId="{6B916B2E-BBF2-4653-A8FF-A0C1AECF1FBE}" type="sibTrans" cxnId="{D86EA9EE-8979-4CC4-997E-F2728D9D4B14}">
      <dgm:prSet/>
      <dgm:spPr/>
      <dgm:t>
        <a:bodyPr/>
        <a:lstStyle/>
        <a:p>
          <a:endParaRPr lang="nb-NO"/>
        </a:p>
      </dgm:t>
    </dgm:pt>
    <dgm:pt modelId="{E528166C-6168-4DE1-8DF4-B35D3662A072}">
      <dgm:prSet custT="1"/>
      <dgm:spPr/>
      <dgm:t>
        <a:bodyPr/>
        <a:lstStyle/>
        <a:p>
          <a:r>
            <a:rPr lang="nb-NO" sz="1100" dirty="0" smtClean="0"/>
            <a:t>Sekretariat</a:t>
          </a:r>
        </a:p>
      </dgm:t>
    </dgm:pt>
    <dgm:pt modelId="{925DA5EC-9651-4702-8EC3-54AEB56495BE}" type="parTrans" cxnId="{3E3547FD-6C60-4B2D-BF21-7E07420E4F17}">
      <dgm:prSet/>
      <dgm:spPr/>
      <dgm:t>
        <a:bodyPr/>
        <a:lstStyle/>
        <a:p>
          <a:endParaRPr lang="nb-NO"/>
        </a:p>
      </dgm:t>
    </dgm:pt>
    <dgm:pt modelId="{32355649-D125-4CA2-B8E9-B08F8361E68B}" type="sibTrans" cxnId="{3E3547FD-6C60-4B2D-BF21-7E07420E4F17}">
      <dgm:prSet/>
      <dgm:spPr/>
      <dgm:t>
        <a:bodyPr/>
        <a:lstStyle/>
        <a:p>
          <a:endParaRPr lang="nb-NO"/>
        </a:p>
      </dgm:t>
    </dgm:pt>
    <dgm:pt modelId="{83322441-20D3-42EE-9F9D-7E150249FB9A}">
      <dgm:prSet custT="1"/>
      <dgm:spPr/>
      <dgm:t>
        <a:bodyPr/>
        <a:lstStyle/>
        <a:p>
          <a:r>
            <a:rPr lang="nb-NO" sz="1100" dirty="0" smtClean="0"/>
            <a:t>IKT</a:t>
          </a:r>
        </a:p>
      </dgm:t>
    </dgm:pt>
    <dgm:pt modelId="{2409C243-934B-4322-96AE-59473101BCB3}" type="parTrans" cxnId="{4224A3ED-4B4B-4D48-B839-EF6DCB660217}">
      <dgm:prSet/>
      <dgm:spPr/>
      <dgm:t>
        <a:bodyPr/>
        <a:lstStyle/>
        <a:p>
          <a:endParaRPr lang="nb-NO"/>
        </a:p>
      </dgm:t>
    </dgm:pt>
    <dgm:pt modelId="{E512D8FB-4618-4045-ABA7-22DE4513A648}" type="sibTrans" cxnId="{4224A3ED-4B4B-4D48-B839-EF6DCB660217}">
      <dgm:prSet/>
      <dgm:spPr/>
      <dgm:t>
        <a:bodyPr/>
        <a:lstStyle/>
        <a:p>
          <a:endParaRPr lang="nb-NO"/>
        </a:p>
      </dgm:t>
    </dgm:pt>
    <dgm:pt modelId="{4FD0A20F-DFE0-4E8D-AA17-7126F3731FF5}">
      <dgm:prSet custT="1"/>
      <dgm:spPr/>
      <dgm:t>
        <a:bodyPr/>
        <a:lstStyle/>
        <a:p>
          <a:r>
            <a:rPr lang="nb-NO" sz="1100" dirty="0" smtClean="0"/>
            <a:t>Kommuneadvokat</a:t>
          </a:r>
        </a:p>
      </dgm:t>
    </dgm:pt>
    <dgm:pt modelId="{27648E95-3C41-4E4D-82AF-217215454493}" type="parTrans" cxnId="{BBA2293D-3747-480F-AD92-F4D92EEFF7D2}">
      <dgm:prSet/>
      <dgm:spPr/>
      <dgm:t>
        <a:bodyPr/>
        <a:lstStyle/>
        <a:p>
          <a:endParaRPr lang="nb-NO"/>
        </a:p>
      </dgm:t>
    </dgm:pt>
    <dgm:pt modelId="{ED4A48C2-51E0-4126-8227-502B70E0AA37}" type="sibTrans" cxnId="{BBA2293D-3747-480F-AD92-F4D92EEFF7D2}">
      <dgm:prSet/>
      <dgm:spPr/>
      <dgm:t>
        <a:bodyPr/>
        <a:lstStyle/>
        <a:p>
          <a:endParaRPr lang="nb-NO"/>
        </a:p>
      </dgm:t>
    </dgm:pt>
    <dgm:pt modelId="{3D09AF4D-6B39-4EED-9C7A-D54D13C32A29}">
      <dgm:prSet custT="1"/>
      <dgm:spPr/>
      <dgm:t>
        <a:bodyPr/>
        <a:lstStyle/>
        <a:p>
          <a:pPr defTabSz="444500">
            <a:lnSpc>
              <a:spcPct val="90000"/>
            </a:lnSpc>
            <a:spcBef>
              <a:spcPct val="0"/>
            </a:spcBef>
            <a:spcAft>
              <a:spcPct val="35000"/>
            </a:spcAft>
          </a:pPr>
          <a:r>
            <a:rPr lang="nb-NO" sz="1200" b="0" dirty="0" smtClean="0">
              <a:solidFill>
                <a:schemeClr val="tx1"/>
              </a:solidFill>
            </a:rPr>
            <a:t>3 omsorgsdistrikt</a:t>
          </a:r>
        </a:p>
        <a:p>
          <a:pPr defTabSz="444500">
            <a:lnSpc>
              <a:spcPct val="90000"/>
            </a:lnSpc>
            <a:spcBef>
              <a:spcPts val="0"/>
            </a:spcBef>
            <a:spcAft>
              <a:spcPts val="546"/>
            </a:spcAft>
          </a:pPr>
          <a:r>
            <a:rPr lang="nb-NO" sz="1100" dirty="0" smtClean="0"/>
            <a:t>Avlastning</a:t>
          </a:r>
        </a:p>
        <a:p>
          <a:pPr defTabSz="444500">
            <a:lnSpc>
              <a:spcPct val="90000"/>
            </a:lnSpc>
            <a:spcBef>
              <a:spcPts val="0"/>
            </a:spcBef>
            <a:spcAft>
              <a:spcPts val="546"/>
            </a:spcAft>
          </a:pPr>
          <a:r>
            <a:rPr lang="nb-NO" sz="1100" dirty="0" err="1" smtClean="0"/>
            <a:t>Kom.med.senter</a:t>
          </a:r>
          <a:endParaRPr lang="nb-NO" sz="1100" dirty="0" smtClean="0"/>
        </a:p>
        <a:p>
          <a:pPr defTabSz="444500">
            <a:lnSpc>
              <a:spcPct val="90000"/>
            </a:lnSpc>
            <a:spcBef>
              <a:spcPts val="0"/>
            </a:spcBef>
            <a:spcAft>
              <a:spcPts val="546"/>
            </a:spcAft>
          </a:pPr>
          <a:r>
            <a:rPr lang="nb-NO" sz="1100" dirty="0" smtClean="0"/>
            <a:t>Demente</a:t>
          </a:r>
        </a:p>
        <a:p>
          <a:pPr defTabSz="444500">
            <a:lnSpc>
              <a:spcPct val="90000"/>
            </a:lnSpc>
            <a:spcBef>
              <a:spcPts val="0"/>
            </a:spcBef>
            <a:spcAft>
              <a:spcPts val="546"/>
            </a:spcAft>
          </a:pPr>
          <a:r>
            <a:rPr lang="nb-NO" sz="1100" dirty="0" smtClean="0"/>
            <a:t>AO-senter</a:t>
          </a:r>
        </a:p>
        <a:p>
          <a:pPr defTabSz="444500">
            <a:lnSpc>
              <a:spcPct val="90000"/>
            </a:lnSpc>
            <a:spcBef>
              <a:spcPts val="0"/>
            </a:spcBef>
            <a:spcAft>
              <a:spcPts val="546"/>
            </a:spcAft>
          </a:pPr>
          <a:r>
            <a:rPr lang="nb-NO" sz="1200" b="0" dirty="0" smtClean="0">
              <a:solidFill>
                <a:schemeClr val="tx1"/>
              </a:solidFill>
            </a:rPr>
            <a:t>Psykisk helse- og rustjenester</a:t>
          </a:r>
        </a:p>
        <a:p>
          <a:pPr defTabSz="444500">
            <a:lnSpc>
              <a:spcPct val="90000"/>
            </a:lnSpc>
            <a:spcBef>
              <a:spcPts val="0"/>
            </a:spcBef>
            <a:spcAft>
              <a:spcPts val="546"/>
            </a:spcAft>
          </a:pPr>
          <a:r>
            <a:rPr lang="nb-NO" sz="1100" b="0" dirty="0" smtClean="0">
              <a:solidFill>
                <a:schemeClr val="tx1"/>
              </a:solidFill>
            </a:rPr>
            <a:t>Helsestasjon</a:t>
          </a:r>
        </a:p>
        <a:p>
          <a:pPr marL="0" marR="0" indent="0" defTabSz="914400" eaLnBrk="1" fontAlgn="auto" latinLnBrk="0" hangingPunct="1">
            <a:lnSpc>
              <a:spcPct val="90000"/>
            </a:lnSpc>
            <a:spcBef>
              <a:spcPts val="0"/>
            </a:spcBef>
            <a:spcAft>
              <a:spcPts val="546"/>
            </a:spcAft>
            <a:buClrTx/>
            <a:buSzTx/>
            <a:buFontTx/>
            <a:buNone/>
            <a:tabLst/>
            <a:defRPr/>
          </a:pPr>
          <a:r>
            <a:rPr lang="nb-NO" sz="1200" b="0" dirty="0" smtClean="0">
              <a:solidFill>
                <a:schemeClr val="tx1"/>
              </a:solidFill>
            </a:rPr>
            <a:t>Barnevern</a:t>
          </a:r>
        </a:p>
        <a:p>
          <a:pPr marL="0" marR="0" indent="0" defTabSz="914400" eaLnBrk="1" fontAlgn="auto" latinLnBrk="0" hangingPunct="1">
            <a:lnSpc>
              <a:spcPct val="90000"/>
            </a:lnSpc>
            <a:spcBef>
              <a:spcPts val="0"/>
            </a:spcBef>
            <a:spcAft>
              <a:spcPts val="546"/>
            </a:spcAft>
            <a:buClrTx/>
            <a:buSzTx/>
            <a:buFontTx/>
            <a:buNone/>
            <a:tabLst/>
            <a:defRPr/>
          </a:pPr>
          <a:r>
            <a:rPr lang="nb-NO" sz="1100" dirty="0" smtClean="0"/>
            <a:t>Matproduksjon</a:t>
          </a:r>
        </a:p>
        <a:p>
          <a:pPr marL="0" marR="0" indent="0" defTabSz="914400" eaLnBrk="1" fontAlgn="auto" latinLnBrk="0" hangingPunct="1">
            <a:lnSpc>
              <a:spcPct val="90000"/>
            </a:lnSpc>
            <a:spcBef>
              <a:spcPts val="0"/>
            </a:spcBef>
            <a:spcAft>
              <a:spcPts val="546"/>
            </a:spcAft>
            <a:buClrTx/>
            <a:buSzTx/>
            <a:buFontTx/>
            <a:buNone/>
            <a:tabLst/>
            <a:defRPr/>
          </a:pPr>
          <a:r>
            <a:rPr lang="nb-NO" sz="1100" b="0" dirty="0" smtClean="0">
              <a:solidFill>
                <a:schemeClr val="tx1"/>
              </a:solidFill>
            </a:rPr>
            <a:t>NAV / Sosiale tjenester</a:t>
          </a:r>
        </a:p>
      </dgm:t>
    </dgm:pt>
    <dgm:pt modelId="{B870E88B-4BC5-4C41-BA27-04B1631B02EC}" type="parTrans" cxnId="{3B62FB34-DEDF-44BB-A0A1-0611CED972F7}">
      <dgm:prSet/>
      <dgm:spPr/>
      <dgm:t>
        <a:bodyPr/>
        <a:lstStyle/>
        <a:p>
          <a:endParaRPr lang="nb-NO"/>
        </a:p>
      </dgm:t>
    </dgm:pt>
    <dgm:pt modelId="{CA4EE230-EBC7-4A92-BEE1-0ECFE0818F02}" type="sibTrans" cxnId="{3B62FB34-DEDF-44BB-A0A1-0611CED972F7}">
      <dgm:prSet/>
      <dgm:spPr/>
      <dgm:t>
        <a:bodyPr/>
        <a:lstStyle/>
        <a:p>
          <a:endParaRPr lang="nb-NO"/>
        </a:p>
      </dgm:t>
    </dgm:pt>
    <dgm:pt modelId="{89EF419B-D0B0-4908-908C-C7EF544EF307}">
      <dgm:prSet custT="1"/>
      <dgm:spPr/>
      <dgm:t>
        <a:bodyPr/>
        <a:lstStyle/>
        <a:p>
          <a:r>
            <a:rPr lang="nb-NO" sz="1100" dirty="0" smtClean="0"/>
            <a:t>8 (17) </a:t>
          </a:r>
          <a:r>
            <a:rPr lang="nb-NO" sz="1100" dirty="0" err="1" smtClean="0"/>
            <a:t>barneh</a:t>
          </a:r>
          <a:r>
            <a:rPr lang="nb-NO" sz="1100" dirty="0" smtClean="0"/>
            <a:t>.</a:t>
          </a:r>
        </a:p>
        <a:p>
          <a:r>
            <a:rPr lang="nb-NO" sz="1100" dirty="0" smtClean="0"/>
            <a:t>13 (16) b-skoler</a:t>
          </a:r>
        </a:p>
        <a:p>
          <a:r>
            <a:rPr lang="nb-NO" sz="1100" dirty="0" smtClean="0"/>
            <a:t>1 </a:t>
          </a:r>
          <a:r>
            <a:rPr lang="nb-NO" sz="1100" dirty="0" err="1" smtClean="0"/>
            <a:t>komb</a:t>
          </a:r>
          <a:r>
            <a:rPr lang="nb-NO" sz="1100" dirty="0" smtClean="0"/>
            <a:t>. skole</a:t>
          </a:r>
        </a:p>
        <a:p>
          <a:r>
            <a:rPr lang="nb-NO" sz="1100" dirty="0" smtClean="0"/>
            <a:t>4 (5) u-skoler</a:t>
          </a:r>
        </a:p>
        <a:p>
          <a:r>
            <a:rPr lang="nb-NO" sz="1100" b="0" dirty="0" err="1" smtClean="0">
              <a:solidFill>
                <a:schemeClr val="tx1"/>
              </a:solidFill>
            </a:rPr>
            <a:t>Voksenp</a:t>
          </a:r>
          <a:r>
            <a:rPr lang="nb-NO" sz="1100" b="0" dirty="0" smtClean="0">
              <a:solidFill>
                <a:schemeClr val="tx1"/>
              </a:solidFill>
            </a:rPr>
            <a:t>.  senter</a:t>
          </a:r>
        </a:p>
        <a:p>
          <a:r>
            <a:rPr lang="nb-NO" sz="1100" dirty="0" smtClean="0"/>
            <a:t>PPT</a:t>
          </a:r>
        </a:p>
      </dgm:t>
    </dgm:pt>
    <dgm:pt modelId="{6B8CEA94-581D-4088-B608-0C839532396A}" type="parTrans" cxnId="{98822A84-D687-439B-BD16-90696E6DB467}">
      <dgm:prSet/>
      <dgm:spPr/>
      <dgm:t>
        <a:bodyPr/>
        <a:lstStyle/>
        <a:p>
          <a:endParaRPr lang="nb-NO"/>
        </a:p>
      </dgm:t>
    </dgm:pt>
    <dgm:pt modelId="{76B53581-72DA-41B6-BA72-A5C2C203ABE5}" type="sibTrans" cxnId="{98822A84-D687-439B-BD16-90696E6DB467}">
      <dgm:prSet/>
      <dgm:spPr/>
      <dgm:t>
        <a:bodyPr/>
        <a:lstStyle/>
        <a:p>
          <a:endParaRPr lang="nb-NO"/>
        </a:p>
      </dgm:t>
    </dgm:pt>
    <dgm:pt modelId="{76A44ADF-10FF-4D40-B8A7-1EF870BCBBC5}">
      <dgm:prSet custT="1"/>
      <dgm:spPr/>
      <dgm:t>
        <a:bodyPr/>
        <a:lstStyle/>
        <a:p>
          <a:pPr>
            <a:lnSpc>
              <a:spcPct val="90000"/>
            </a:lnSpc>
            <a:spcBef>
              <a:spcPts val="0"/>
            </a:spcBef>
            <a:spcAft>
              <a:spcPts val="546"/>
            </a:spcAft>
          </a:pPr>
          <a:r>
            <a:rPr lang="nb-NO" sz="1100" dirty="0" smtClean="0"/>
            <a:t>Landbruk</a:t>
          </a:r>
        </a:p>
        <a:p>
          <a:pPr>
            <a:lnSpc>
              <a:spcPct val="90000"/>
            </a:lnSpc>
            <a:spcBef>
              <a:spcPts val="0"/>
            </a:spcBef>
            <a:spcAft>
              <a:spcPts val="546"/>
            </a:spcAft>
          </a:pPr>
          <a:r>
            <a:rPr lang="nb-NO" sz="1100" dirty="0" smtClean="0"/>
            <a:t>Kart og byggesak</a:t>
          </a:r>
        </a:p>
        <a:p>
          <a:pPr>
            <a:lnSpc>
              <a:spcPct val="90000"/>
            </a:lnSpc>
            <a:spcBef>
              <a:spcPts val="0"/>
            </a:spcBef>
            <a:spcAft>
              <a:spcPts val="546"/>
            </a:spcAft>
          </a:pPr>
          <a:r>
            <a:rPr lang="nb-NO" sz="1100" dirty="0" smtClean="0"/>
            <a:t>Teknisk drift</a:t>
          </a:r>
        </a:p>
        <a:p>
          <a:pPr>
            <a:lnSpc>
              <a:spcPct val="90000"/>
            </a:lnSpc>
            <a:spcBef>
              <a:spcPts val="0"/>
            </a:spcBef>
            <a:spcAft>
              <a:spcPts val="546"/>
            </a:spcAft>
          </a:pPr>
          <a:r>
            <a:rPr lang="nb-NO" sz="1100" dirty="0" smtClean="0"/>
            <a:t>Brann</a:t>
          </a:r>
        </a:p>
        <a:p>
          <a:pPr>
            <a:lnSpc>
              <a:spcPct val="90000"/>
            </a:lnSpc>
            <a:spcBef>
              <a:spcPts val="0"/>
            </a:spcBef>
            <a:spcAft>
              <a:spcPts val="546"/>
            </a:spcAft>
          </a:pPr>
          <a:r>
            <a:rPr lang="nb-NO" sz="1200" b="0" dirty="0" smtClean="0">
              <a:solidFill>
                <a:schemeClr val="tx1"/>
              </a:solidFill>
            </a:rPr>
            <a:t>Bygg og Eiendom</a:t>
          </a:r>
        </a:p>
        <a:p>
          <a:pPr marL="0" marR="0" indent="0" defTabSz="914400" eaLnBrk="1" fontAlgn="auto" latinLnBrk="0" hangingPunct="1">
            <a:lnSpc>
              <a:spcPct val="90000"/>
            </a:lnSpc>
            <a:spcBef>
              <a:spcPts val="0"/>
            </a:spcBef>
            <a:spcAft>
              <a:spcPts val="546"/>
            </a:spcAft>
            <a:buClrTx/>
            <a:buSzTx/>
            <a:buFontTx/>
            <a:buNone/>
            <a:tabLst/>
            <a:defRPr/>
          </a:pPr>
          <a:r>
            <a:rPr lang="nb-NO" sz="1100" dirty="0" smtClean="0"/>
            <a:t>Renhold</a:t>
          </a:r>
        </a:p>
        <a:p>
          <a:pPr marL="0" marR="0" indent="0" defTabSz="914400" eaLnBrk="1" fontAlgn="auto" latinLnBrk="0" hangingPunct="1">
            <a:lnSpc>
              <a:spcPct val="90000"/>
            </a:lnSpc>
            <a:spcBef>
              <a:spcPts val="0"/>
            </a:spcBef>
            <a:spcAft>
              <a:spcPts val="546"/>
            </a:spcAft>
            <a:buClrTx/>
            <a:buSzTx/>
            <a:buFontTx/>
            <a:buNone/>
            <a:tabLst/>
            <a:defRPr/>
          </a:pPr>
          <a:r>
            <a:rPr lang="nb-NO" sz="1100" dirty="0" smtClean="0"/>
            <a:t>Kemner</a:t>
          </a:r>
        </a:p>
        <a:p>
          <a:pPr>
            <a:lnSpc>
              <a:spcPct val="90000"/>
            </a:lnSpc>
            <a:spcBef>
              <a:spcPts val="0"/>
            </a:spcBef>
            <a:spcAft>
              <a:spcPts val="546"/>
            </a:spcAft>
          </a:pPr>
          <a:r>
            <a:rPr lang="nb-NO" sz="1100" dirty="0" smtClean="0"/>
            <a:t>Kultur </a:t>
          </a:r>
        </a:p>
        <a:p>
          <a:pPr>
            <a:lnSpc>
              <a:spcPct val="90000"/>
            </a:lnSpc>
            <a:spcBef>
              <a:spcPts val="0"/>
            </a:spcBef>
            <a:spcAft>
              <a:spcPts val="546"/>
            </a:spcAft>
          </a:pPr>
          <a:r>
            <a:rPr lang="nb-NO" sz="1100" dirty="0" smtClean="0"/>
            <a:t>Kulturskole</a:t>
          </a:r>
        </a:p>
        <a:p>
          <a:pPr marL="0" marR="0" indent="0" defTabSz="914400" eaLnBrk="1" fontAlgn="auto" latinLnBrk="0" hangingPunct="1">
            <a:lnSpc>
              <a:spcPct val="90000"/>
            </a:lnSpc>
            <a:spcBef>
              <a:spcPts val="0"/>
            </a:spcBef>
            <a:spcAft>
              <a:spcPts val="546"/>
            </a:spcAft>
            <a:buClrTx/>
            <a:buSzTx/>
            <a:buFontTx/>
            <a:buNone/>
            <a:tabLst/>
            <a:defRPr/>
          </a:pPr>
          <a:r>
            <a:rPr lang="nb-NO" sz="1100" dirty="0" smtClean="0"/>
            <a:t>Bibliotek</a:t>
          </a:r>
        </a:p>
        <a:p>
          <a:pPr marL="0" marR="0" indent="0" defTabSz="914400" eaLnBrk="1" fontAlgn="auto" latinLnBrk="0" hangingPunct="1">
            <a:lnSpc>
              <a:spcPct val="90000"/>
            </a:lnSpc>
            <a:spcBef>
              <a:spcPts val="0"/>
            </a:spcBef>
            <a:spcAft>
              <a:spcPts val="546"/>
            </a:spcAft>
            <a:buClrTx/>
            <a:buSzTx/>
            <a:buFontTx/>
            <a:buNone/>
            <a:tabLst/>
            <a:defRPr/>
          </a:pPr>
          <a:r>
            <a:rPr lang="nb-NO" sz="1200" b="0" dirty="0" smtClean="0">
              <a:solidFill>
                <a:schemeClr val="tx1"/>
              </a:solidFill>
            </a:rPr>
            <a:t>Servicesenter</a:t>
          </a:r>
        </a:p>
      </dgm:t>
    </dgm:pt>
    <dgm:pt modelId="{C6845FB3-6574-43BD-B651-AFC63D2A5F15}" type="parTrans" cxnId="{4240CDC4-7DB8-4C3E-9C50-AD1D7BEC4A74}">
      <dgm:prSet/>
      <dgm:spPr/>
      <dgm:t>
        <a:bodyPr/>
        <a:lstStyle/>
        <a:p>
          <a:endParaRPr lang="nb-NO"/>
        </a:p>
      </dgm:t>
    </dgm:pt>
    <dgm:pt modelId="{BEE6F4A2-4045-48AB-B056-EF4EDEA19A68}" type="sibTrans" cxnId="{4240CDC4-7DB8-4C3E-9C50-AD1D7BEC4A74}">
      <dgm:prSet/>
      <dgm:spPr/>
      <dgm:t>
        <a:bodyPr/>
        <a:lstStyle/>
        <a:p>
          <a:endParaRPr lang="nb-NO"/>
        </a:p>
      </dgm:t>
    </dgm:pt>
    <dgm:pt modelId="{8BF79026-7D74-4CE2-8733-73E376546EBA}" type="asst">
      <dgm:prSet custT="1"/>
      <dgm:spPr/>
      <dgm:t>
        <a:bodyPr/>
        <a:lstStyle/>
        <a:p>
          <a:r>
            <a:rPr lang="nb-NO" sz="1050" b="1" dirty="0" smtClean="0">
              <a:solidFill>
                <a:srgbClr val="FF0000"/>
              </a:solidFill>
            </a:rPr>
            <a:t>Assisterende </a:t>
          </a:r>
        </a:p>
        <a:p>
          <a:r>
            <a:rPr lang="nb-NO" sz="1050" b="1" dirty="0" smtClean="0">
              <a:solidFill>
                <a:srgbClr val="FF0000"/>
              </a:solidFill>
            </a:rPr>
            <a:t>rådmann</a:t>
          </a:r>
          <a:endParaRPr lang="nb-NO" sz="1050" b="1" dirty="0">
            <a:solidFill>
              <a:srgbClr val="FF0000"/>
            </a:solidFill>
          </a:endParaRPr>
        </a:p>
      </dgm:t>
    </dgm:pt>
    <dgm:pt modelId="{F89CBE78-26C3-48B4-8723-91FA1D03311C}" type="parTrans" cxnId="{8AC18B7C-B510-471C-AB34-0FDB8EEF663C}">
      <dgm:prSet/>
      <dgm:spPr/>
      <dgm:t>
        <a:bodyPr/>
        <a:lstStyle/>
        <a:p>
          <a:endParaRPr lang="nb-NO"/>
        </a:p>
      </dgm:t>
    </dgm:pt>
    <dgm:pt modelId="{6DCE48B3-20FA-4A5A-A544-D31A8D0FD26D}" type="sibTrans" cxnId="{8AC18B7C-B510-471C-AB34-0FDB8EEF663C}">
      <dgm:prSet/>
      <dgm:spPr/>
      <dgm:t>
        <a:bodyPr/>
        <a:lstStyle/>
        <a:p>
          <a:endParaRPr lang="nb-NO"/>
        </a:p>
      </dgm:t>
    </dgm:pt>
    <dgm:pt modelId="{0653E213-BF4A-4453-AD5C-71296F7C00E5}" type="pres">
      <dgm:prSet presAssocID="{965017D9-7B91-4A5A-A6C2-4B3480529351}" presName="hierChild1" presStyleCnt="0">
        <dgm:presLayoutVars>
          <dgm:orgChart val="1"/>
          <dgm:chPref val="1"/>
          <dgm:dir/>
          <dgm:animOne val="branch"/>
          <dgm:animLvl val="lvl"/>
          <dgm:resizeHandles/>
        </dgm:presLayoutVars>
      </dgm:prSet>
      <dgm:spPr/>
      <dgm:t>
        <a:bodyPr/>
        <a:lstStyle/>
        <a:p>
          <a:endParaRPr lang="nb-NO"/>
        </a:p>
      </dgm:t>
    </dgm:pt>
    <dgm:pt modelId="{0679F572-DFB5-4D18-B377-70A7EDD641C1}" type="pres">
      <dgm:prSet presAssocID="{403E0960-31D2-48F5-8A32-A9DD0427B0F8}" presName="hierRoot1" presStyleCnt="0">
        <dgm:presLayoutVars>
          <dgm:hierBranch val="init"/>
        </dgm:presLayoutVars>
      </dgm:prSet>
      <dgm:spPr/>
      <dgm:t>
        <a:bodyPr/>
        <a:lstStyle/>
        <a:p>
          <a:endParaRPr lang="nb-NO"/>
        </a:p>
      </dgm:t>
    </dgm:pt>
    <dgm:pt modelId="{DBC84BE5-95E7-4ADB-BFC6-DE85BE06ED5E}" type="pres">
      <dgm:prSet presAssocID="{403E0960-31D2-48F5-8A32-A9DD0427B0F8}" presName="rootComposite1" presStyleCnt="0"/>
      <dgm:spPr/>
      <dgm:t>
        <a:bodyPr/>
        <a:lstStyle/>
        <a:p>
          <a:endParaRPr lang="nb-NO"/>
        </a:p>
      </dgm:t>
    </dgm:pt>
    <dgm:pt modelId="{58D81BB4-C891-4637-AF61-398A8CA7B1B6}" type="pres">
      <dgm:prSet presAssocID="{403E0960-31D2-48F5-8A32-A9DD0427B0F8}" presName="rootText1" presStyleLbl="node0" presStyleIdx="0" presStyleCnt="1">
        <dgm:presLayoutVars>
          <dgm:chPref val="3"/>
        </dgm:presLayoutVars>
      </dgm:prSet>
      <dgm:spPr/>
      <dgm:t>
        <a:bodyPr/>
        <a:lstStyle/>
        <a:p>
          <a:endParaRPr lang="nb-NO"/>
        </a:p>
      </dgm:t>
    </dgm:pt>
    <dgm:pt modelId="{F7202025-0FBF-4379-94BB-449A20FB581E}" type="pres">
      <dgm:prSet presAssocID="{403E0960-31D2-48F5-8A32-A9DD0427B0F8}" presName="rootConnector1" presStyleLbl="node1" presStyleIdx="0" presStyleCnt="0"/>
      <dgm:spPr/>
      <dgm:t>
        <a:bodyPr/>
        <a:lstStyle/>
        <a:p>
          <a:endParaRPr lang="nb-NO"/>
        </a:p>
      </dgm:t>
    </dgm:pt>
    <dgm:pt modelId="{84A42323-A39A-4818-9A9A-5AAC1F9FE579}" type="pres">
      <dgm:prSet presAssocID="{403E0960-31D2-48F5-8A32-A9DD0427B0F8}" presName="hierChild2" presStyleCnt="0"/>
      <dgm:spPr/>
      <dgm:t>
        <a:bodyPr/>
        <a:lstStyle/>
        <a:p>
          <a:endParaRPr lang="nb-NO"/>
        </a:p>
      </dgm:t>
    </dgm:pt>
    <dgm:pt modelId="{6860C4EE-9BE8-4C1E-A2D1-1C0F76F681D2}" type="pres">
      <dgm:prSet presAssocID="{76E79C6C-8452-4A0F-922A-2D979FCEE9DA}" presName="Name37" presStyleLbl="parChTrans1D2" presStyleIdx="0" presStyleCnt="8"/>
      <dgm:spPr/>
      <dgm:t>
        <a:bodyPr/>
        <a:lstStyle/>
        <a:p>
          <a:endParaRPr lang="nb-NO"/>
        </a:p>
      </dgm:t>
    </dgm:pt>
    <dgm:pt modelId="{2CBDAF35-7960-4D6A-A5C0-52099C4DC4EB}" type="pres">
      <dgm:prSet presAssocID="{D00988C0-3E6F-4C03-8785-C8EEF5B4C9D1}" presName="hierRoot2" presStyleCnt="0">
        <dgm:presLayoutVars>
          <dgm:hierBranch val="r"/>
        </dgm:presLayoutVars>
      </dgm:prSet>
      <dgm:spPr/>
      <dgm:t>
        <a:bodyPr/>
        <a:lstStyle/>
        <a:p>
          <a:endParaRPr lang="nb-NO"/>
        </a:p>
      </dgm:t>
    </dgm:pt>
    <dgm:pt modelId="{39278312-B5FA-4043-B19F-BE1FA94E45EA}" type="pres">
      <dgm:prSet presAssocID="{D00988C0-3E6F-4C03-8785-C8EEF5B4C9D1}" presName="rootComposite" presStyleCnt="0"/>
      <dgm:spPr/>
      <dgm:t>
        <a:bodyPr/>
        <a:lstStyle/>
        <a:p>
          <a:endParaRPr lang="nb-NO"/>
        </a:p>
      </dgm:t>
    </dgm:pt>
    <dgm:pt modelId="{6DF00A85-C9A2-4E0A-927B-B67ACD6992AD}" type="pres">
      <dgm:prSet presAssocID="{D00988C0-3E6F-4C03-8785-C8EEF5B4C9D1}" presName="rootText" presStyleLbl="node2" presStyleIdx="0" presStyleCnt="6">
        <dgm:presLayoutVars>
          <dgm:chPref val="3"/>
        </dgm:presLayoutVars>
      </dgm:prSet>
      <dgm:spPr/>
      <dgm:t>
        <a:bodyPr/>
        <a:lstStyle/>
        <a:p>
          <a:endParaRPr lang="nb-NO"/>
        </a:p>
      </dgm:t>
    </dgm:pt>
    <dgm:pt modelId="{B420DA96-AE19-41CF-A44E-31BB0226CC1E}" type="pres">
      <dgm:prSet presAssocID="{D00988C0-3E6F-4C03-8785-C8EEF5B4C9D1}" presName="rootConnector" presStyleLbl="node2" presStyleIdx="0" presStyleCnt="6"/>
      <dgm:spPr/>
      <dgm:t>
        <a:bodyPr/>
        <a:lstStyle/>
        <a:p>
          <a:endParaRPr lang="nb-NO"/>
        </a:p>
      </dgm:t>
    </dgm:pt>
    <dgm:pt modelId="{DDEB76C8-BDE6-4736-9551-F22BC58F8740}" type="pres">
      <dgm:prSet presAssocID="{D00988C0-3E6F-4C03-8785-C8EEF5B4C9D1}" presName="hierChild4" presStyleCnt="0"/>
      <dgm:spPr/>
      <dgm:t>
        <a:bodyPr/>
        <a:lstStyle/>
        <a:p>
          <a:endParaRPr lang="nb-NO"/>
        </a:p>
      </dgm:t>
    </dgm:pt>
    <dgm:pt modelId="{8D0ED921-30C4-421B-B5E2-3B292E3EDBEF}" type="pres">
      <dgm:prSet presAssocID="{D00988C0-3E6F-4C03-8785-C8EEF5B4C9D1}" presName="hierChild5" presStyleCnt="0"/>
      <dgm:spPr/>
      <dgm:t>
        <a:bodyPr/>
        <a:lstStyle/>
        <a:p>
          <a:endParaRPr lang="nb-NO"/>
        </a:p>
      </dgm:t>
    </dgm:pt>
    <dgm:pt modelId="{52FFA4DC-B9D1-4E39-8C3A-19598C83FF2F}" type="pres">
      <dgm:prSet presAssocID="{700AF4AA-82BA-433C-82E1-E440FFE98C08}" presName="Name37" presStyleLbl="parChTrans1D2" presStyleIdx="1" presStyleCnt="8"/>
      <dgm:spPr/>
      <dgm:t>
        <a:bodyPr/>
        <a:lstStyle/>
        <a:p>
          <a:endParaRPr lang="nb-NO"/>
        </a:p>
      </dgm:t>
    </dgm:pt>
    <dgm:pt modelId="{85A0EFEC-AE93-47A1-9BEB-44F8167450A8}" type="pres">
      <dgm:prSet presAssocID="{5326D0FD-6CEE-447A-98AA-1365841B94D2}" presName="hierRoot2" presStyleCnt="0">
        <dgm:presLayoutVars>
          <dgm:hierBranch val="hang"/>
        </dgm:presLayoutVars>
      </dgm:prSet>
      <dgm:spPr/>
      <dgm:t>
        <a:bodyPr/>
        <a:lstStyle/>
        <a:p>
          <a:endParaRPr lang="nb-NO"/>
        </a:p>
      </dgm:t>
    </dgm:pt>
    <dgm:pt modelId="{E4BF4155-D132-4DE5-9933-5EC032F00CFE}" type="pres">
      <dgm:prSet presAssocID="{5326D0FD-6CEE-447A-98AA-1365841B94D2}" presName="rootComposite" presStyleCnt="0"/>
      <dgm:spPr/>
      <dgm:t>
        <a:bodyPr/>
        <a:lstStyle/>
        <a:p>
          <a:endParaRPr lang="nb-NO"/>
        </a:p>
      </dgm:t>
    </dgm:pt>
    <dgm:pt modelId="{F71B420A-5C8A-40F9-84D1-5EFC7091548C}" type="pres">
      <dgm:prSet presAssocID="{5326D0FD-6CEE-447A-98AA-1365841B94D2}" presName="rootText" presStyleLbl="node2" presStyleIdx="1" presStyleCnt="6">
        <dgm:presLayoutVars>
          <dgm:chPref val="3"/>
        </dgm:presLayoutVars>
      </dgm:prSet>
      <dgm:spPr/>
      <dgm:t>
        <a:bodyPr/>
        <a:lstStyle/>
        <a:p>
          <a:endParaRPr lang="nb-NO"/>
        </a:p>
      </dgm:t>
    </dgm:pt>
    <dgm:pt modelId="{C8592123-1BB9-47DC-81CA-1C9C499B45C4}" type="pres">
      <dgm:prSet presAssocID="{5326D0FD-6CEE-447A-98AA-1365841B94D2}" presName="rootConnector" presStyleLbl="node2" presStyleIdx="1" presStyleCnt="6"/>
      <dgm:spPr/>
      <dgm:t>
        <a:bodyPr/>
        <a:lstStyle/>
        <a:p>
          <a:endParaRPr lang="nb-NO"/>
        </a:p>
      </dgm:t>
    </dgm:pt>
    <dgm:pt modelId="{00C8B6CE-F62B-45CC-83E7-21BFE23F0A72}" type="pres">
      <dgm:prSet presAssocID="{5326D0FD-6CEE-447A-98AA-1365841B94D2}" presName="hierChild4" presStyleCnt="0"/>
      <dgm:spPr/>
      <dgm:t>
        <a:bodyPr/>
        <a:lstStyle/>
        <a:p>
          <a:endParaRPr lang="nb-NO"/>
        </a:p>
      </dgm:t>
    </dgm:pt>
    <dgm:pt modelId="{C27BFD50-54AC-4964-9550-0423CDC6466D}" type="pres">
      <dgm:prSet presAssocID="{9A61E617-C308-48E5-BB90-80725B381832}" presName="Name48" presStyleLbl="parChTrans1D3" presStyleIdx="0" presStyleCnt="7"/>
      <dgm:spPr/>
      <dgm:t>
        <a:bodyPr/>
        <a:lstStyle/>
        <a:p>
          <a:endParaRPr lang="nb-NO"/>
        </a:p>
      </dgm:t>
    </dgm:pt>
    <dgm:pt modelId="{D14D72EE-824A-4EDF-B85C-6AC50F1B21D6}" type="pres">
      <dgm:prSet presAssocID="{6E8B8ECF-E192-4592-819F-A73035576EFB}" presName="hierRoot2" presStyleCnt="0">
        <dgm:presLayoutVars>
          <dgm:hierBranch val="hang"/>
        </dgm:presLayoutVars>
      </dgm:prSet>
      <dgm:spPr/>
      <dgm:t>
        <a:bodyPr/>
        <a:lstStyle/>
        <a:p>
          <a:endParaRPr lang="nb-NO"/>
        </a:p>
      </dgm:t>
    </dgm:pt>
    <dgm:pt modelId="{B5FBA803-C6D6-4D6A-AAE2-C3EE881F6C73}" type="pres">
      <dgm:prSet presAssocID="{6E8B8ECF-E192-4592-819F-A73035576EFB}" presName="rootComposite" presStyleCnt="0"/>
      <dgm:spPr/>
      <dgm:t>
        <a:bodyPr/>
        <a:lstStyle/>
        <a:p>
          <a:endParaRPr lang="nb-NO"/>
        </a:p>
      </dgm:t>
    </dgm:pt>
    <dgm:pt modelId="{AD3E7D1E-8595-4C63-925F-E8AFBC501D9A}" type="pres">
      <dgm:prSet presAssocID="{6E8B8ECF-E192-4592-819F-A73035576EFB}" presName="rootText" presStyleLbl="node3" presStyleIdx="0" presStyleCnt="7">
        <dgm:presLayoutVars>
          <dgm:chPref val="3"/>
        </dgm:presLayoutVars>
      </dgm:prSet>
      <dgm:spPr/>
      <dgm:t>
        <a:bodyPr/>
        <a:lstStyle/>
        <a:p>
          <a:endParaRPr lang="nb-NO"/>
        </a:p>
      </dgm:t>
    </dgm:pt>
    <dgm:pt modelId="{965A5DC8-5D1E-49E9-8E6A-FD9F0ADE88E4}" type="pres">
      <dgm:prSet presAssocID="{6E8B8ECF-E192-4592-819F-A73035576EFB}" presName="rootConnector" presStyleLbl="node3" presStyleIdx="0" presStyleCnt="7"/>
      <dgm:spPr/>
      <dgm:t>
        <a:bodyPr/>
        <a:lstStyle/>
        <a:p>
          <a:endParaRPr lang="nb-NO"/>
        </a:p>
      </dgm:t>
    </dgm:pt>
    <dgm:pt modelId="{016A47E9-6741-4CF7-8CE2-7F759389C559}" type="pres">
      <dgm:prSet presAssocID="{6E8B8ECF-E192-4592-819F-A73035576EFB}" presName="hierChild4" presStyleCnt="0"/>
      <dgm:spPr/>
      <dgm:t>
        <a:bodyPr/>
        <a:lstStyle/>
        <a:p>
          <a:endParaRPr lang="nb-NO"/>
        </a:p>
      </dgm:t>
    </dgm:pt>
    <dgm:pt modelId="{A0D9A5A3-A535-413B-A6C4-BEA736A96E5F}" type="pres">
      <dgm:prSet presAssocID="{6E8B8ECF-E192-4592-819F-A73035576EFB}" presName="hierChild5" presStyleCnt="0"/>
      <dgm:spPr/>
      <dgm:t>
        <a:bodyPr/>
        <a:lstStyle/>
        <a:p>
          <a:endParaRPr lang="nb-NO"/>
        </a:p>
      </dgm:t>
    </dgm:pt>
    <dgm:pt modelId="{FEFF4D21-8019-4878-8229-EC3C239C1BF4}" type="pres">
      <dgm:prSet presAssocID="{925DA5EC-9651-4702-8EC3-54AEB56495BE}" presName="Name48" presStyleLbl="parChTrans1D3" presStyleIdx="1" presStyleCnt="7"/>
      <dgm:spPr/>
      <dgm:t>
        <a:bodyPr/>
        <a:lstStyle/>
        <a:p>
          <a:endParaRPr lang="nb-NO"/>
        </a:p>
      </dgm:t>
    </dgm:pt>
    <dgm:pt modelId="{544A353F-661F-46FD-9496-C63481CE5667}" type="pres">
      <dgm:prSet presAssocID="{E528166C-6168-4DE1-8DF4-B35D3662A072}" presName="hierRoot2" presStyleCnt="0">
        <dgm:presLayoutVars>
          <dgm:hierBranch val="hang"/>
        </dgm:presLayoutVars>
      </dgm:prSet>
      <dgm:spPr/>
      <dgm:t>
        <a:bodyPr/>
        <a:lstStyle/>
        <a:p>
          <a:endParaRPr lang="nb-NO"/>
        </a:p>
      </dgm:t>
    </dgm:pt>
    <dgm:pt modelId="{84E1CFD6-4450-445A-BFCB-F4228FB89D0E}" type="pres">
      <dgm:prSet presAssocID="{E528166C-6168-4DE1-8DF4-B35D3662A072}" presName="rootComposite" presStyleCnt="0"/>
      <dgm:spPr/>
      <dgm:t>
        <a:bodyPr/>
        <a:lstStyle/>
        <a:p>
          <a:endParaRPr lang="nb-NO"/>
        </a:p>
      </dgm:t>
    </dgm:pt>
    <dgm:pt modelId="{1FDF9EA5-CF8E-4439-9570-7D1D5BF4543D}" type="pres">
      <dgm:prSet presAssocID="{E528166C-6168-4DE1-8DF4-B35D3662A072}" presName="rootText" presStyleLbl="node3" presStyleIdx="1" presStyleCnt="7">
        <dgm:presLayoutVars>
          <dgm:chPref val="3"/>
        </dgm:presLayoutVars>
      </dgm:prSet>
      <dgm:spPr/>
      <dgm:t>
        <a:bodyPr/>
        <a:lstStyle/>
        <a:p>
          <a:endParaRPr lang="nb-NO"/>
        </a:p>
      </dgm:t>
    </dgm:pt>
    <dgm:pt modelId="{BF49FB86-DF1A-4242-838E-2E296C345812}" type="pres">
      <dgm:prSet presAssocID="{E528166C-6168-4DE1-8DF4-B35D3662A072}" presName="rootConnector" presStyleLbl="node3" presStyleIdx="1" presStyleCnt="7"/>
      <dgm:spPr/>
      <dgm:t>
        <a:bodyPr/>
        <a:lstStyle/>
        <a:p>
          <a:endParaRPr lang="nb-NO"/>
        </a:p>
      </dgm:t>
    </dgm:pt>
    <dgm:pt modelId="{5D2284D0-5B62-4803-B062-F1426BD504F6}" type="pres">
      <dgm:prSet presAssocID="{E528166C-6168-4DE1-8DF4-B35D3662A072}" presName="hierChild4" presStyleCnt="0"/>
      <dgm:spPr/>
      <dgm:t>
        <a:bodyPr/>
        <a:lstStyle/>
        <a:p>
          <a:endParaRPr lang="nb-NO"/>
        </a:p>
      </dgm:t>
    </dgm:pt>
    <dgm:pt modelId="{9EC429DD-7AF4-42CA-AD55-9799BFDB7D40}" type="pres">
      <dgm:prSet presAssocID="{E528166C-6168-4DE1-8DF4-B35D3662A072}" presName="hierChild5" presStyleCnt="0"/>
      <dgm:spPr/>
      <dgm:t>
        <a:bodyPr/>
        <a:lstStyle/>
        <a:p>
          <a:endParaRPr lang="nb-NO"/>
        </a:p>
      </dgm:t>
    </dgm:pt>
    <dgm:pt modelId="{4BD9FEA2-1401-471B-8EC8-3B1154D676B5}" type="pres">
      <dgm:prSet presAssocID="{2409C243-934B-4322-96AE-59473101BCB3}" presName="Name48" presStyleLbl="parChTrans1D3" presStyleIdx="2" presStyleCnt="7"/>
      <dgm:spPr/>
      <dgm:t>
        <a:bodyPr/>
        <a:lstStyle/>
        <a:p>
          <a:endParaRPr lang="nb-NO"/>
        </a:p>
      </dgm:t>
    </dgm:pt>
    <dgm:pt modelId="{3468FE6A-A5EA-4216-9C3F-1D63235D92F6}" type="pres">
      <dgm:prSet presAssocID="{83322441-20D3-42EE-9F9D-7E150249FB9A}" presName="hierRoot2" presStyleCnt="0">
        <dgm:presLayoutVars>
          <dgm:hierBranch val="hang"/>
        </dgm:presLayoutVars>
      </dgm:prSet>
      <dgm:spPr/>
      <dgm:t>
        <a:bodyPr/>
        <a:lstStyle/>
        <a:p>
          <a:endParaRPr lang="nb-NO"/>
        </a:p>
      </dgm:t>
    </dgm:pt>
    <dgm:pt modelId="{65B832E6-72DC-4DF6-B9EC-88ADFA9B981E}" type="pres">
      <dgm:prSet presAssocID="{83322441-20D3-42EE-9F9D-7E150249FB9A}" presName="rootComposite" presStyleCnt="0"/>
      <dgm:spPr/>
      <dgm:t>
        <a:bodyPr/>
        <a:lstStyle/>
        <a:p>
          <a:endParaRPr lang="nb-NO"/>
        </a:p>
      </dgm:t>
    </dgm:pt>
    <dgm:pt modelId="{49A191C3-C3CD-42E0-BE40-072148DDACC0}" type="pres">
      <dgm:prSet presAssocID="{83322441-20D3-42EE-9F9D-7E150249FB9A}" presName="rootText" presStyleLbl="node3" presStyleIdx="2" presStyleCnt="7">
        <dgm:presLayoutVars>
          <dgm:chPref val="3"/>
        </dgm:presLayoutVars>
      </dgm:prSet>
      <dgm:spPr/>
      <dgm:t>
        <a:bodyPr/>
        <a:lstStyle/>
        <a:p>
          <a:endParaRPr lang="nb-NO"/>
        </a:p>
      </dgm:t>
    </dgm:pt>
    <dgm:pt modelId="{40285360-3044-49CB-A926-6609B69448E3}" type="pres">
      <dgm:prSet presAssocID="{83322441-20D3-42EE-9F9D-7E150249FB9A}" presName="rootConnector" presStyleLbl="node3" presStyleIdx="2" presStyleCnt="7"/>
      <dgm:spPr/>
      <dgm:t>
        <a:bodyPr/>
        <a:lstStyle/>
        <a:p>
          <a:endParaRPr lang="nb-NO"/>
        </a:p>
      </dgm:t>
    </dgm:pt>
    <dgm:pt modelId="{EE6CBC2E-EFBC-4D57-A603-795CC3802C43}" type="pres">
      <dgm:prSet presAssocID="{83322441-20D3-42EE-9F9D-7E150249FB9A}" presName="hierChild4" presStyleCnt="0"/>
      <dgm:spPr/>
      <dgm:t>
        <a:bodyPr/>
        <a:lstStyle/>
        <a:p>
          <a:endParaRPr lang="nb-NO"/>
        </a:p>
      </dgm:t>
    </dgm:pt>
    <dgm:pt modelId="{D2E24F58-548D-4D23-9521-EB246E598C21}" type="pres">
      <dgm:prSet presAssocID="{83322441-20D3-42EE-9F9D-7E150249FB9A}" presName="hierChild5" presStyleCnt="0"/>
      <dgm:spPr/>
      <dgm:t>
        <a:bodyPr/>
        <a:lstStyle/>
        <a:p>
          <a:endParaRPr lang="nb-NO"/>
        </a:p>
      </dgm:t>
    </dgm:pt>
    <dgm:pt modelId="{718E1F5C-98DB-44A9-AFE5-1B47B58341F3}" type="pres">
      <dgm:prSet presAssocID="{27648E95-3C41-4E4D-82AF-217215454493}" presName="Name48" presStyleLbl="parChTrans1D3" presStyleIdx="3" presStyleCnt="7"/>
      <dgm:spPr/>
      <dgm:t>
        <a:bodyPr/>
        <a:lstStyle/>
        <a:p>
          <a:endParaRPr lang="nb-NO"/>
        </a:p>
      </dgm:t>
    </dgm:pt>
    <dgm:pt modelId="{012DF7E6-F8F5-4421-9661-1A5C9EC7F62E}" type="pres">
      <dgm:prSet presAssocID="{4FD0A20F-DFE0-4E8D-AA17-7126F3731FF5}" presName="hierRoot2" presStyleCnt="0">
        <dgm:presLayoutVars>
          <dgm:hierBranch val="hang"/>
        </dgm:presLayoutVars>
      </dgm:prSet>
      <dgm:spPr/>
      <dgm:t>
        <a:bodyPr/>
        <a:lstStyle/>
        <a:p>
          <a:endParaRPr lang="nb-NO"/>
        </a:p>
      </dgm:t>
    </dgm:pt>
    <dgm:pt modelId="{FA680D6E-43A4-464A-8E44-94E142000574}" type="pres">
      <dgm:prSet presAssocID="{4FD0A20F-DFE0-4E8D-AA17-7126F3731FF5}" presName="rootComposite" presStyleCnt="0"/>
      <dgm:spPr/>
      <dgm:t>
        <a:bodyPr/>
        <a:lstStyle/>
        <a:p>
          <a:endParaRPr lang="nb-NO"/>
        </a:p>
      </dgm:t>
    </dgm:pt>
    <dgm:pt modelId="{68D62365-8346-461C-8076-CEF98011246D}" type="pres">
      <dgm:prSet presAssocID="{4FD0A20F-DFE0-4E8D-AA17-7126F3731FF5}" presName="rootText" presStyleLbl="node3" presStyleIdx="3" presStyleCnt="7">
        <dgm:presLayoutVars>
          <dgm:chPref val="3"/>
        </dgm:presLayoutVars>
      </dgm:prSet>
      <dgm:spPr/>
      <dgm:t>
        <a:bodyPr/>
        <a:lstStyle/>
        <a:p>
          <a:endParaRPr lang="nb-NO"/>
        </a:p>
      </dgm:t>
    </dgm:pt>
    <dgm:pt modelId="{58C1AD14-4411-4943-A055-4B41BA87026E}" type="pres">
      <dgm:prSet presAssocID="{4FD0A20F-DFE0-4E8D-AA17-7126F3731FF5}" presName="rootConnector" presStyleLbl="node3" presStyleIdx="3" presStyleCnt="7"/>
      <dgm:spPr/>
      <dgm:t>
        <a:bodyPr/>
        <a:lstStyle/>
        <a:p>
          <a:endParaRPr lang="nb-NO"/>
        </a:p>
      </dgm:t>
    </dgm:pt>
    <dgm:pt modelId="{A3CACFA7-9606-48E5-A48A-F09DB226BD40}" type="pres">
      <dgm:prSet presAssocID="{4FD0A20F-DFE0-4E8D-AA17-7126F3731FF5}" presName="hierChild4" presStyleCnt="0"/>
      <dgm:spPr/>
      <dgm:t>
        <a:bodyPr/>
        <a:lstStyle/>
        <a:p>
          <a:endParaRPr lang="nb-NO"/>
        </a:p>
      </dgm:t>
    </dgm:pt>
    <dgm:pt modelId="{4DFE98A4-8290-49D5-A335-E2F55F7BADD1}" type="pres">
      <dgm:prSet presAssocID="{4FD0A20F-DFE0-4E8D-AA17-7126F3731FF5}" presName="hierChild5" presStyleCnt="0"/>
      <dgm:spPr/>
      <dgm:t>
        <a:bodyPr/>
        <a:lstStyle/>
        <a:p>
          <a:endParaRPr lang="nb-NO"/>
        </a:p>
      </dgm:t>
    </dgm:pt>
    <dgm:pt modelId="{10DFF52A-1767-4708-AA14-D89AB4FF5F1F}" type="pres">
      <dgm:prSet presAssocID="{5326D0FD-6CEE-447A-98AA-1365841B94D2}" presName="hierChild5" presStyleCnt="0"/>
      <dgm:spPr/>
      <dgm:t>
        <a:bodyPr/>
        <a:lstStyle/>
        <a:p>
          <a:endParaRPr lang="nb-NO"/>
        </a:p>
      </dgm:t>
    </dgm:pt>
    <dgm:pt modelId="{B688CBC2-3746-48DB-86E6-62F92D9E8FE6}" type="pres">
      <dgm:prSet presAssocID="{2B24C404-4757-4A4E-9A29-B923F14C865E}" presName="Name37" presStyleLbl="parChTrans1D2" presStyleIdx="2" presStyleCnt="8"/>
      <dgm:spPr/>
      <dgm:t>
        <a:bodyPr/>
        <a:lstStyle/>
        <a:p>
          <a:endParaRPr lang="nb-NO"/>
        </a:p>
      </dgm:t>
    </dgm:pt>
    <dgm:pt modelId="{700CFB76-65CE-4CE1-811C-E051440B5368}" type="pres">
      <dgm:prSet presAssocID="{5F418FB9-A97C-453C-905A-B6F8B3AFF7D6}" presName="hierRoot2" presStyleCnt="0">
        <dgm:presLayoutVars>
          <dgm:hierBranch/>
        </dgm:presLayoutVars>
      </dgm:prSet>
      <dgm:spPr/>
      <dgm:t>
        <a:bodyPr/>
        <a:lstStyle/>
        <a:p>
          <a:endParaRPr lang="nb-NO"/>
        </a:p>
      </dgm:t>
    </dgm:pt>
    <dgm:pt modelId="{F270B0EA-9CFB-4B41-88CA-02426C14AD48}" type="pres">
      <dgm:prSet presAssocID="{5F418FB9-A97C-453C-905A-B6F8B3AFF7D6}" presName="rootComposite" presStyleCnt="0"/>
      <dgm:spPr/>
      <dgm:t>
        <a:bodyPr/>
        <a:lstStyle/>
        <a:p>
          <a:endParaRPr lang="nb-NO"/>
        </a:p>
      </dgm:t>
    </dgm:pt>
    <dgm:pt modelId="{49650B32-17A0-4181-8501-E8528BC756C3}" type="pres">
      <dgm:prSet presAssocID="{5F418FB9-A97C-453C-905A-B6F8B3AFF7D6}" presName="rootText" presStyleLbl="node2" presStyleIdx="2" presStyleCnt="6">
        <dgm:presLayoutVars>
          <dgm:chPref val="3"/>
        </dgm:presLayoutVars>
      </dgm:prSet>
      <dgm:spPr/>
      <dgm:t>
        <a:bodyPr/>
        <a:lstStyle/>
        <a:p>
          <a:endParaRPr lang="nb-NO"/>
        </a:p>
      </dgm:t>
    </dgm:pt>
    <dgm:pt modelId="{DA7EFB68-C9E0-4CEF-9FA4-5C143706E50F}" type="pres">
      <dgm:prSet presAssocID="{5F418FB9-A97C-453C-905A-B6F8B3AFF7D6}" presName="rootConnector" presStyleLbl="node2" presStyleIdx="2" presStyleCnt="6"/>
      <dgm:spPr/>
      <dgm:t>
        <a:bodyPr/>
        <a:lstStyle/>
        <a:p>
          <a:endParaRPr lang="nb-NO"/>
        </a:p>
      </dgm:t>
    </dgm:pt>
    <dgm:pt modelId="{22B90436-0885-470E-9D78-C6CE006A6DDB}" type="pres">
      <dgm:prSet presAssocID="{5F418FB9-A97C-453C-905A-B6F8B3AFF7D6}" presName="hierChild4" presStyleCnt="0"/>
      <dgm:spPr/>
      <dgm:t>
        <a:bodyPr/>
        <a:lstStyle/>
        <a:p>
          <a:endParaRPr lang="nb-NO"/>
        </a:p>
      </dgm:t>
    </dgm:pt>
    <dgm:pt modelId="{D2FCE7BE-1138-4B24-8BBD-29F661615EC0}" type="pres">
      <dgm:prSet presAssocID="{5F418FB9-A97C-453C-905A-B6F8B3AFF7D6}" presName="hierChild5" presStyleCnt="0"/>
      <dgm:spPr/>
      <dgm:t>
        <a:bodyPr/>
        <a:lstStyle/>
        <a:p>
          <a:endParaRPr lang="nb-NO"/>
        </a:p>
      </dgm:t>
    </dgm:pt>
    <dgm:pt modelId="{400ABCEE-262B-44F7-8D3B-AA5B313254B2}" type="pres">
      <dgm:prSet presAssocID="{E30C28B1-3192-4381-AAD4-189B7CE2CBBE}" presName="Name37" presStyleLbl="parChTrans1D2" presStyleIdx="3" presStyleCnt="8"/>
      <dgm:spPr/>
      <dgm:t>
        <a:bodyPr/>
        <a:lstStyle/>
        <a:p>
          <a:endParaRPr lang="nb-NO"/>
        </a:p>
      </dgm:t>
    </dgm:pt>
    <dgm:pt modelId="{04AD6722-5D6B-442C-88D0-D12E4E2E997B}" type="pres">
      <dgm:prSet presAssocID="{7010EF47-4FA9-456E-8DBA-9B0548298753}" presName="hierRoot2" presStyleCnt="0">
        <dgm:presLayoutVars>
          <dgm:hierBranch/>
        </dgm:presLayoutVars>
      </dgm:prSet>
      <dgm:spPr/>
      <dgm:t>
        <a:bodyPr/>
        <a:lstStyle/>
        <a:p>
          <a:endParaRPr lang="nb-NO"/>
        </a:p>
      </dgm:t>
    </dgm:pt>
    <dgm:pt modelId="{6035ED4E-EF75-4092-9661-CDFDE1F817A0}" type="pres">
      <dgm:prSet presAssocID="{7010EF47-4FA9-456E-8DBA-9B0548298753}" presName="rootComposite" presStyleCnt="0"/>
      <dgm:spPr/>
      <dgm:t>
        <a:bodyPr/>
        <a:lstStyle/>
        <a:p>
          <a:endParaRPr lang="nb-NO"/>
        </a:p>
      </dgm:t>
    </dgm:pt>
    <dgm:pt modelId="{346CB7E6-3971-46DF-A6CA-7B13CCBFB55F}" type="pres">
      <dgm:prSet presAssocID="{7010EF47-4FA9-456E-8DBA-9B0548298753}" presName="rootText" presStyleLbl="node2" presStyleIdx="3" presStyleCnt="6">
        <dgm:presLayoutVars>
          <dgm:chPref val="3"/>
        </dgm:presLayoutVars>
      </dgm:prSet>
      <dgm:spPr/>
      <dgm:t>
        <a:bodyPr/>
        <a:lstStyle/>
        <a:p>
          <a:endParaRPr lang="nb-NO"/>
        </a:p>
      </dgm:t>
    </dgm:pt>
    <dgm:pt modelId="{F3521314-A543-43EA-B49C-265530B69B7B}" type="pres">
      <dgm:prSet presAssocID="{7010EF47-4FA9-456E-8DBA-9B0548298753}" presName="rootConnector" presStyleLbl="node2" presStyleIdx="3" presStyleCnt="6"/>
      <dgm:spPr/>
      <dgm:t>
        <a:bodyPr/>
        <a:lstStyle/>
        <a:p>
          <a:endParaRPr lang="nb-NO"/>
        </a:p>
      </dgm:t>
    </dgm:pt>
    <dgm:pt modelId="{98BB0F1C-B8B0-43CE-8CDC-47DD3BEF81DC}" type="pres">
      <dgm:prSet presAssocID="{7010EF47-4FA9-456E-8DBA-9B0548298753}" presName="hierChild4" presStyleCnt="0"/>
      <dgm:spPr/>
      <dgm:t>
        <a:bodyPr/>
        <a:lstStyle/>
        <a:p>
          <a:endParaRPr lang="nb-NO"/>
        </a:p>
      </dgm:t>
    </dgm:pt>
    <dgm:pt modelId="{2C884F35-7CC8-44E3-82E9-DF41B4D8AA96}" type="pres">
      <dgm:prSet presAssocID="{6B8CEA94-581D-4088-B608-0C839532396A}" presName="Name35" presStyleLbl="parChTrans1D3" presStyleIdx="4" presStyleCnt="7"/>
      <dgm:spPr/>
      <dgm:t>
        <a:bodyPr/>
        <a:lstStyle/>
        <a:p>
          <a:endParaRPr lang="nb-NO"/>
        </a:p>
      </dgm:t>
    </dgm:pt>
    <dgm:pt modelId="{7CAD9679-D09F-4456-BC04-4B7DE4DE3958}" type="pres">
      <dgm:prSet presAssocID="{89EF419B-D0B0-4908-908C-C7EF544EF307}" presName="hierRoot2" presStyleCnt="0">
        <dgm:presLayoutVars>
          <dgm:hierBranch val="init"/>
        </dgm:presLayoutVars>
      </dgm:prSet>
      <dgm:spPr/>
      <dgm:t>
        <a:bodyPr/>
        <a:lstStyle/>
        <a:p>
          <a:endParaRPr lang="nb-NO"/>
        </a:p>
      </dgm:t>
    </dgm:pt>
    <dgm:pt modelId="{B74A88E5-BDC5-4411-ADDA-9485617675B1}" type="pres">
      <dgm:prSet presAssocID="{89EF419B-D0B0-4908-908C-C7EF544EF307}" presName="rootComposite" presStyleCnt="0"/>
      <dgm:spPr/>
      <dgm:t>
        <a:bodyPr/>
        <a:lstStyle/>
        <a:p>
          <a:endParaRPr lang="nb-NO"/>
        </a:p>
      </dgm:t>
    </dgm:pt>
    <dgm:pt modelId="{838024FF-AB60-48BF-8C89-B18D65F58B27}" type="pres">
      <dgm:prSet presAssocID="{89EF419B-D0B0-4908-908C-C7EF544EF307}" presName="rootText" presStyleLbl="node3" presStyleIdx="4" presStyleCnt="7" custScaleY="417829" custLinFactNeighborY="92963">
        <dgm:presLayoutVars>
          <dgm:chPref val="3"/>
        </dgm:presLayoutVars>
      </dgm:prSet>
      <dgm:spPr/>
      <dgm:t>
        <a:bodyPr/>
        <a:lstStyle/>
        <a:p>
          <a:endParaRPr lang="nb-NO"/>
        </a:p>
      </dgm:t>
    </dgm:pt>
    <dgm:pt modelId="{822EDA2E-ADF3-4548-9798-CB1A63A63C19}" type="pres">
      <dgm:prSet presAssocID="{89EF419B-D0B0-4908-908C-C7EF544EF307}" presName="rootConnector" presStyleLbl="node3" presStyleIdx="4" presStyleCnt="7"/>
      <dgm:spPr/>
      <dgm:t>
        <a:bodyPr/>
        <a:lstStyle/>
        <a:p>
          <a:endParaRPr lang="nb-NO"/>
        </a:p>
      </dgm:t>
    </dgm:pt>
    <dgm:pt modelId="{657788A7-3CBA-4C6C-81AE-BE851AAB19BD}" type="pres">
      <dgm:prSet presAssocID="{89EF419B-D0B0-4908-908C-C7EF544EF307}" presName="hierChild4" presStyleCnt="0"/>
      <dgm:spPr/>
      <dgm:t>
        <a:bodyPr/>
        <a:lstStyle/>
        <a:p>
          <a:endParaRPr lang="nb-NO"/>
        </a:p>
      </dgm:t>
    </dgm:pt>
    <dgm:pt modelId="{C568805D-9F30-4888-A95B-4DA8A9558F40}" type="pres">
      <dgm:prSet presAssocID="{89EF419B-D0B0-4908-908C-C7EF544EF307}" presName="hierChild5" presStyleCnt="0"/>
      <dgm:spPr/>
      <dgm:t>
        <a:bodyPr/>
        <a:lstStyle/>
        <a:p>
          <a:endParaRPr lang="nb-NO"/>
        </a:p>
      </dgm:t>
    </dgm:pt>
    <dgm:pt modelId="{1C8F463A-2A31-48C2-A6A2-FA4EC2568C3C}" type="pres">
      <dgm:prSet presAssocID="{7010EF47-4FA9-456E-8DBA-9B0548298753}" presName="hierChild5" presStyleCnt="0"/>
      <dgm:spPr/>
      <dgm:t>
        <a:bodyPr/>
        <a:lstStyle/>
        <a:p>
          <a:endParaRPr lang="nb-NO"/>
        </a:p>
      </dgm:t>
    </dgm:pt>
    <dgm:pt modelId="{B3601D34-D939-4D6F-8915-35DBF9F459C5}" type="pres">
      <dgm:prSet presAssocID="{6CF8F1B4-306F-4729-89A6-8438F750BEB9}" presName="Name37" presStyleLbl="parChTrans1D2" presStyleIdx="4" presStyleCnt="8"/>
      <dgm:spPr/>
      <dgm:t>
        <a:bodyPr/>
        <a:lstStyle/>
        <a:p>
          <a:endParaRPr lang="nb-NO"/>
        </a:p>
      </dgm:t>
    </dgm:pt>
    <dgm:pt modelId="{F8B63970-D4E1-4461-B849-58C440618AA7}" type="pres">
      <dgm:prSet presAssocID="{720E374F-ED84-4DBC-BDB5-9C60D5CE8680}" presName="hierRoot2" presStyleCnt="0">
        <dgm:presLayoutVars>
          <dgm:hierBranch/>
        </dgm:presLayoutVars>
      </dgm:prSet>
      <dgm:spPr/>
      <dgm:t>
        <a:bodyPr/>
        <a:lstStyle/>
        <a:p>
          <a:endParaRPr lang="nb-NO"/>
        </a:p>
      </dgm:t>
    </dgm:pt>
    <dgm:pt modelId="{5512D2D1-52A0-40E7-87F0-AB952B564EB5}" type="pres">
      <dgm:prSet presAssocID="{720E374F-ED84-4DBC-BDB5-9C60D5CE8680}" presName="rootComposite" presStyleCnt="0"/>
      <dgm:spPr/>
      <dgm:t>
        <a:bodyPr/>
        <a:lstStyle/>
        <a:p>
          <a:endParaRPr lang="nb-NO"/>
        </a:p>
      </dgm:t>
    </dgm:pt>
    <dgm:pt modelId="{3D578F60-ED78-4C89-8EB0-1805E9395166}" type="pres">
      <dgm:prSet presAssocID="{720E374F-ED84-4DBC-BDB5-9C60D5CE8680}" presName="rootText" presStyleLbl="node2" presStyleIdx="4" presStyleCnt="6" custLinFactNeighborX="834" custLinFactNeighborY="3602">
        <dgm:presLayoutVars>
          <dgm:chPref val="3"/>
        </dgm:presLayoutVars>
      </dgm:prSet>
      <dgm:spPr/>
      <dgm:t>
        <a:bodyPr/>
        <a:lstStyle/>
        <a:p>
          <a:endParaRPr lang="nb-NO"/>
        </a:p>
      </dgm:t>
    </dgm:pt>
    <dgm:pt modelId="{4E0C3EB8-41AC-4FE7-BB7E-F194AE327970}" type="pres">
      <dgm:prSet presAssocID="{720E374F-ED84-4DBC-BDB5-9C60D5CE8680}" presName="rootConnector" presStyleLbl="node2" presStyleIdx="4" presStyleCnt="6"/>
      <dgm:spPr/>
      <dgm:t>
        <a:bodyPr/>
        <a:lstStyle/>
        <a:p>
          <a:endParaRPr lang="nb-NO"/>
        </a:p>
      </dgm:t>
    </dgm:pt>
    <dgm:pt modelId="{9921A27B-D847-4FC9-AEBB-B2BA36C374F4}" type="pres">
      <dgm:prSet presAssocID="{720E374F-ED84-4DBC-BDB5-9C60D5CE8680}" presName="hierChild4" presStyleCnt="0"/>
      <dgm:spPr/>
      <dgm:t>
        <a:bodyPr/>
        <a:lstStyle/>
        <a:p>
          <a:endParaRPr lang="nb-NO"/>
        </a:p>
      </dgm:t>
    </dgm:pt>
    <dgm:pt modelId="{BBD2D3EE-A285-4D5E-99FC-94CCFDE41D68}" type="pres">
      <dgm:prSet presAssocID="{B870E88B-4BC5-4C41-BA27-04B1631B02EC}" presName="Name35" presStyleLbl="parChTrans1D3" presStyleIdx="5" presStyleCnt="7"/>
      <dgm:spPr/>
      <dgm:t>
        <a:bodyPr/>
        <a:lstStyle/>
        <a:p>
          <a:endParaRPr lang="nb-NO"/>
        </a:p>
      </dgm:t>
    </dgm:pt>
    <dgm:pt modelId="{F56E4D62-10C2-4798-8986-E4FAD87E789B}" type="pres">
      <dgm:prSet presAssocID="{3D09AF4D-6B39-4EED-9C7A-D54D13C32A29}" presName="hierRoot2" presStyleCnt="0">
        <dgm:presLayoutVars>
          <dgm:hierBranch/>
        </dgm:presLayoutVars>
      </dgm:prSet>
      <dgm:spPr/>
      <dgm:t>
        <a:bodyPr/>
        <a:lstStyle/>
        <a:p>
          <a:endParaRPr lang="nb-NO"/>
        </a:p>
      </dgm:t>
    </dgm:pt>
    <dgm:pt modelId="{742C7BF5-E062-4086-A65E-28C9DABF2CD9}" type="pres">
      <dgm:prSet presAssocID="{3D09AF4D-6B39-4EED-9C7A-D54D13C32A29}" presName="rootComposite" presStyleCnt="0"/>
      <dgm:spPr/>
      <dgm:t>
        <a:bodyPr/>
        <a:lstStyle/>
        <a:p>
          <a:endParaRPr lang="nb-NO"/>
        </a:p>
      </dgm:t>
    </dgm:pt>
    <dgm:pt modelId="{14272A71-4B73-4C34-A60F-30E2C419B659}" type="pres">
      <dgm:prSet presAssocID="{3D09AF4D-6B39-4EED-9C7A-D54D13C32A29}" presName="rootText" presStyleLbl="node3" presStyleIdx="5" presStyleCnt="7" custScaleY="414107" custLinFactNeighborY="85210">
        <dgm:presLayoutVars>
          <dgm:chPref val="3"/>
        </dgm:presLayoutVars>
      </dgm:prSet>
      <dgm:spPr/>
      <dgm:t>
        <a:bodyPr/>
        <a:lstStyle/>
        <a:p>
          <a:endParaRPr lang="nb-NO"/>
        </a:p>
      </dgm:t>
    </dgm:pt>
    <dgm:pt modelId="{FBDEA05F-6C43-4322-A229-FB12877C34B8}" type="pres">
      <dgm:prSet presAssocID="{3D09AF4D-6B39-4EED-9C7A-D54D13C32A29}" presName="rootConnector" presStyleLbl="node3" presStyleIdx="5" presStyleCnt="7"/>
      <dgm:spPr/>
      <dgm:t>
        <a:bodyPr/>
        <a:lstStyle/>
        <a:p>
          <a:endParaRPr lang="nb-NO"/>
        </a:p>
      </dgm:t>
    </dgm:pt>
    <dgm:pt modelId="{4A8C9433-E67D-4CC0-B5C7-D425F967ADC0}" type="pres">
      <dgm:prSet presAssocID="{3D09AF4D-6B39-4EED-9C7A-D54D13C32A29}" presName="hierChild4" presStyleCnt="0"/>
      <dgm:spPr/>
      <dgm:t>
        <a:bodyPr/>
        <a:lstStyle/>
        <a:p>
          <a:endParaRPr lang="nb-NO"/>
        </a:p>
      </dgm:t>
    </dgm:pt>
    <dgm:pt modelId="{97D0BDF5-7132-48DE-9DC9-12A2FE9FB955}" type="pres">
      <dgm:prSet presAssocID="{3D09AF4D-6B39-4EED-9C7A-D54D13C32A29}" presName="hierChild5" presStyleCnt="0"/>
      <dgm:spPr/>
      <dgm:t>
        <a:bodyPr/>
        <a:lstStyle/>
        <a:p>
          <a:endParaRPr lang="nb-NO"/>
        </a:p>
      </dgm:t>
    </dgm:pt>
    <dgm:pt modelId="{1AF49A53-A264-4B1A-B897-B9A74B08BB6C}" type="pres">
      <dgm:prSet presAssocID="{720E374F-ED84-4DBC-BDB5-9C60D5CE8680}" presName="hierChild5" presStyleCnt="0"/>
      <dgm:spPr/>
      <dgm:t>
        <a:bodyPr/>
        <a:lstStyle/>
        <a:p>
          <a:endParaRPr lang="nb-NO"/>
        </a:p>
      </dgm:t>
    </dgm:pt>
    <dgm:pt modelId="{330CBD30-3CE6-44DA-BE15-0D6F1224240E}" type="pres">
      <dgm:prSet presAssocID="{D971506D-C44C-416B-B437-B2D4A77E2822}" presName="Name37" presStyleLbl="parChTrans1D2" presStyleIdx="5" presStyleCnt="8"/>
      <dgm:spPr/>
      <dgm:t>
        <a:bodyPr/>
        <a:lstStyle/>
        <a:p>
          <a:endParaRPr lang="nb-NO"/>
        </a:p>
      </dgm:t>
    </dgm:pt>
    <dgm:pt modelId="{5D847BD5-7CDD-4D23-8F01-021D342BA9FE}" type="pres">
      <dgm:prSet presAssocID="{FC1F204B-F837-4236-AEEF-7881B14E5642}" presName="hierRoot2" presStyleCnt="0">
        <dgm:presLayoutVars>
          <dgm:hierBranch/>
        </dgm:presLayoutVars>
      </dgm:prSet>
      <dgm:spPr/>
      <dgm:t>
        <a:bodyPr/>
        <a:lstStyle/>
        <a:p>
          <a:endParaRPr lang="nb-NO"/>
        </a:p>
      </dgm:t>
    </dgm:pt>
    <dgm:pt modelId="{05785623-2210-44FA-B99F-9890950EB64E}" type="pres">
      <dgm:prSet presAssocID="{FC1F204B-F837-4236-AEEF-7881B14E5642}" presName="rootComposite" presStyleCnt="0"/>
      <dgm:spPr/>
      <dgm:t>
        <a:bodyPr/>
        <a:lstStyle/>
        <a:p>
          <a:endParaRPr lang="nb-NO"/>
        </a:p>
      </dgm:t>
    </dgm:pt>
    <dgm:pt modelId="{AEB7A0F6-92F2-47B3-9918-6CBCC7A42A37}" type="pres">
      <dgm:prSet presAssocID="{FC1F204B-F837-4236-AEEF-7881B14E5642}" presName="rootText" presStyleLbl="node2" presStyleIdx="5" presStyleCnt="6" custLinFactNeighborX="234" custLinFactNeighborY="1613">
        <dgm:presLayoutVars>
          <dgm:chPref val="3"/>
        </dgm:presLayoutVars>
      </dgm:prSet>
      <dgm:spPr/>
      <dgm:t>
        <a:bodyPr/>
        <a:lstStyle/>
        <a:p>
          <a:endParaRPr lang="nb-NO"/>
        </a:p>
      </dgm:t>
    </dgm:pt>
    <dgm:pt modelId="{1DE30871-45B9-4110-88E9-3D3224701EE8}" type="pres">
      <dgm:prSet presAssocID="{FC1F204B-F837-4236-AEEF-7881B14E5642}" presName="rootConnector" presStyleLbl="node2" presStyleIdx="5" presStyleCnt="6"/>
      <dgm:spPr/>
      <dgm:t>
        <a:bodyPr/>
        <a:lstStyle/>
        <a:p>
          <a:endParaRPr lang="nb-NO"/>
        </a:p>
      </dgm:t>
    </dgm:pt>
    <dgm:pt modelId="{4EEA08B9-C34F-489C-986A-1FBAEE1C1867}" type="pres">
      <dgm:prSet presAssocID="{FC1F204B-F837-4236-AEEF-7881B14E5642}" presName="hierChild4" presStyleCnt="0"/>
      <dgm:spPr/>
      <dgm:t>
        <a:bodyPr/>
        <a:lstStyle/>
        <a:p>
          <a:endParaRPr lang="nb-NO"/>
        </a:p>
      </dgm:t>
    </dgm:pt>
    <dgm:pt modelId="{61CDA636-673B-4224-93E5-B6BE8B09CC1C}" type="pres">
      <dgm:prSet presAssocID="{C6845FB3-6574-43BD-B651-AFC63D2A5F15}" presName="Name35" presStyleLbl="parChTrans1D3" presStyleIdx="6" presStyleCnt="7"/>
      <dgm:spPr/>
      <dgm:t>
        <a:bodyPr/>
        <a:lstStyle/>
        <a:p>
          <a:endParaRPr lang="nb-NO"/>
        </a:p>
      </dgm:t>
    </dgm:pt>
    <dgm:pt modelId="{56C35D95-8406-4586-88EA-7587B769F0AC}" type="pres">
      <dgm:prSet presAssocID="{76A44ADF-10FF-4D40-B8A7-1EF870BCBBC5}" presName="hierRoot2" presStyleCnt="0">
        <dgm:presLayoutVars>
          <dgm:hierBranch val="init"/>
        </dgm:presLayoutVars>
      </dgm:prSet>
      <dgm:spPr/>
      <dgm:t>
        <a:bodyPr/>
        <a:lstStyle/>
        <a:p>
          <a:endParaRPr lang="nb-NO"/>
        </a:p>
      </dgm:t>
    </dgm:pt>
    <dgm:pt modelId="{7C6B9477-3EF8-4110-BD21-2351E03C1B81}" type="pres">
      <dgm:prSet presAssocID="{76A44ADF-10FF-4D40-B8A7-1EF870BCBBC5}" presName="rootComposite" presStyleCnt="0"/>
      <dgm:spPr/>
      <dgm:t>
        <a:bodyPr/>
        <a:lstStyle/>
        <a:p>
          <a:endParaRPr lang="nb-NO"/>
        </a:p>
      </dgm:t>
    </dgm:pt>
    <dgm:pt modelId="{EE3D9490-7756-45C8-AFCF-9E2EEABA76F3}" type="pres">
      <dgm:prSet presAssocID="{76A44ADF-10FF-4D40-B8A7-1EF870BCBBC5}" presName="rootText" presStyleLbl="node3" presStyleIdx="6" presStyleCnt="7" custScaleY="414105" custLinFactNeighborY="85212">
        <dgm:presLayoutVars>
          <dgm:chPref val="3"/>
        </dgm:presLayoutVars>
      </dgm:prSet>
      <dgm:spPr/>
      <dgm:t>
        <a:bodyPr/>
        <a:lstStyle/>
        <a:p>
          <a:endParaRPr lang="nb-NO"/>
        </a:p>
      </dgm:t>
    </dgm:pt>
    <dgm:pt modelId="{AC0CAF30-5468-4868-984F-3B7C1E77F01C}" type="pres">
      <dgm:prSet presAssocID="{76A44ADF-10FF-4D40-B8A7-1EF870BCBBC5}" presName="rootConnector" presStyleLbl="node3" presStyleIdx="6" presStyleCnt="7"/>
      <dgm:spPr/>
      <dgm:t>
        <a:bodyPr/>
        <a:lstStyle/>
        <a:p>
          <a:endParaRPr lang="nb-NO"/>
        </a:p>
      </dgm:t>
    </dgm:pt>
    <dgm:pt modelId="{A13C4BA1-3B4B-4D4D-85C4-EAC6CABE1315}" type="pres">
      <dgm:prSet presAssocID="{76A44ADF-10FF-4D40-B8A7-1EF870BCBBC5}" presName="hierChild4" presStyleCnt="0"/>
      <dgm:spPr/>
      <dgm:t>
        <a:bodyPr/>
        <a:lstStyle/>
        <a:p>
          <a:endParaRPr lang="nb-NO"/>
        </a:p>
      </dgm:t>
    </dgm:pt>
    <dgm:pt modelId="{57F17388-BFD0-4A4E-BD5F-7A7005D4F678}" type="pres">
      <dgm:prSet presAssocID="{76A44ADF-10FF-4D40-B8A7-1EF870BCBBC5}" presName="hierChild5" presStyleCnt="0"/>
      <dgm:spPr/>
      <dgm:t>
        <a:bodyPr/>
        <a:lstStyle/>
        <a:p>
          <a:endParaRPr lang="nb-NO"/>
        </a:p>
      </dgm:t>
    </dgm:pt>
    <dgm:pt modelId="{64D7D07F-016F-4654-B30C-F5E4B077BF21}" type="pres">
      <dgm:prSet presAssocID="{FC1F204B-F837-4236-AEEF-7881B14E5642}" presName="hierChild5" presStyleCnt="0"/>
      <dgm:spPr/>
      <dgm:t>
        <a:bodyPr/>
        <a:lstStyle/>
        <a:p>
          <a:endParaRPr lang="nb-NO"/>
        </a:p>
      </dgm:t>
    </dgm:pt>
    <dgm:pt modelId="{1FFD4C42-6F71-4152-AD78-DA275A1D0D6A}" type="pres">
      <dgm:prSet presAssocID="{403E0960-31D2-48F5-8A32-A9DD0427B0F8}" presName="hierChild3" presStyleCnt="0"/>
      <dgm:spPr/>
      <dgm:t>
        <a:bodyPr/>
        <a:lstStyle/>
        <a:p>
          <a:endParaRPr lang="nb-NO"/>
        </a:p>
      </dgm:t>
    </dgm:pt>
    <dgm:pt modelId="{BC5B1793-AD9A-4236-A2BC-ABA281199172}" type="pres">
      <dgm:prSet presAssocID="{E4174952-8D1B-4EA1-9FE9-D6104B1B65B3}" presName="Name111" presStyleLbl="parChTrans1D2" presStyleIdx="6" presStyleCnt="8"/>
      <dgm:spPr/>
      <dgm:t>
        <a:bodyPr/>
        <a:lstStyle/>
        <a:p>
          <a:endParaRPr lang="nb-NO"/>
        </a:p>
      </dgm:t>
    </dgm:pt>
    <dgm:pt modelId="{F884C5AF-73E6-498F-B576-4CA01CD2EDB5}" type="pres">
      <dgm:prSet presAssocID="{00E2C5B7-FC76-4C8F-9ECB-BB40A8863FAF}" presName="hierRoot3" presStyleCnt="0">
        <dgm:presLayoutVars>
          <dgm:hierBranch val="init"/>
        </dgm:presLayoutVars>
      </dgm:prSet>
      <dgm:spPr/>
      <dgm:t>
        <a:bodyPr/>
        <a:lstStyle/>
        <a:p>
          <a:endParaRPr lang="nb-NO"/>
        </a:p>
      </dgm:t>
    </dgm:pt>
    <dgm:pt modelId="{2B99DF8E-F1C0-4593-BBDE-CA484D0F90AC}" type="pres">
      <dgm:prSet presAssocID="{00E2C5B7-FC76-4C8F-9ECB-BB40A8863FAF}" presName="rootComposite3" presStyleCnt="0"/>
      <dgm:spPr/>
      <dgm:t>
        <a:bodyPr/>
        <a:lstStyle/>
        <a:p>
          <a:endParaRPr lang="nb-NO"/>
        </a:p>
      </dgm:t>
    </dgm:pt>
    <dgm:pt modelId="{585753EE-0C25-42A7-96ED-360CE6AB7DEC}" type="pres">
      <dgm:prSet presAssocID="{00E2C5B7-FC76-4C8F-9ECB-BB40A8863FAF}" presName="rootText3" presStyleLbl="asst1" presStyleIdx="0" presStyleCnt="2">
        <dgm:presLayoutVars>
          <dgm:chPref val="3"/>
        </dgm:presLayoutVars>
      </dgm:prSet>
      <dgm:spPr/>
      <dgm:t>
        <a:bodyPr/>
        <a:lstStyle/>
        <a:p>
          <a:endParaRPr lang="nb-NO"/>
        </a:p>
      </dgm:t>
    </dgm:pt>
    <dgm:pt modelId="{D758A75F-81CA-41D4-98E4-EFA94FAC034E}" type="pres">
      <dgm:prSet presAssocID="{00E2C5B7-FC76-4C8F-9ECB-BB40A8863FAF}" presName="rootConnector3" presStyleLbl="asst1" presStyleIdx="0" presStyleCnt="2"/>
      <dgm:spPr/>
      <dgm:t>
        <a:bodyPr/>
        <a:lstStyle/>
        <a:p>
          <a:endParaRPr lang="nb-NO"/>
        </a:p>
      </dgm:t>
    </dgm:pt>
    <dgm:pt modelId="{672EE17B-4DB0-446B-BA1D-5F4FE3DE1C5A}" type="pres">
      <dgm:prSet presAssocID="{00E2C5B7-FC76-4C8F-9ECB-BB40A8863FAF}" presName="hierChild6" presStyleCnt="0"/>
      <dgm:spPr/>
      <dgm:t>
        <a:bodyPr/>
        <a:lstStyle/>
        <a:p>
          <a:endParaRPr lang="nb-NO"/>
        </a:p>
      </dgm:t>
    </dgm:pt>
    <dgm:pt modelId="{89067228-1458-4CD7-90F7-BC9A1B9AE608}" type="pres">
      <dgm:prSet presAssocID="{00E2C5B7-FC76-4C8F-9ECB-BB40A8863FAF}" presName="hierChild7" presStyleCnt="0"/>
      <dgm:spPr/>
      <dgm:t>
        <a:bodyPr/>
        <a:lstStyle/>
        <a:p>
          <a:endParaRPr lang="nb-NO"/>
        </a:p>
      </dgm:t>
    </dgm:pt>
    <dgm:pt modelId="{19C7DE72-4215-4363-A318-E1222BE519C5}" type="pres">
      <dgm:prSet presAssocID="{F89CBE78-26C3-48B4-8723-91FA1D03311C}" presName="Name111" presStyleLbl="parChTrans1D2" presStyleIdx="7" presStyleCnt="8"/>
      <dgm:spPr/>
      <dgm:t>
        <a:bodyPr/>
        <a:lstStyle/>
        <a:p>
          <a:endParaRPr lang="nb-NO"/>
        </a:p>
      </dgm:t>
    </dgm:pt>
    <dgm:pt modelId="{DCFC94BB-DD3C-4262-B925-1EFFECD28937}" type="pres">
      <dgm:prSet presAssocID="{8BF79026-7D74-4CE2-8733-73E376546EBA}" presName="hierRoot3" presStyleCnt="0">
        <dgm:presLayoutVars>
          <dgm:hierBranch val="init"/>
        </dgm:presLayoutVars>
      </dgm:prSet>
      <dgm:spPr/>
    </dgm:pt>
    <dgm:pt modelId="{17538EC0-D9C3-4F46-902C-96F0C37399A0}" type="pres">
      <dgm:prSet presAssocID="{8BF79026-7D74-4CE2-8733-73E376546EBA}" presName="rootComposite3" presStyleCnt="0"/>
      <dgm:spPr/>
    </dgm:pt>
    <dgm:pt modelId="{D4CAE3A2-47AB-47BE-ADD8-4CD6D7B46B5D}" type="pres">
      <dgm:prSet presAssocID="{8BF79026-7D74-4CE2-8733-73E376546EBA}" presName="rootText3" presStyleLbl="asst1" presStyleIdx="1" presStyleCnt="2">
        <dgm:presLayoutVars>
          <dgm:chPref val="3"/>
        </dgm:presLayoutVars>
      </dgm:prSet>
      <dgm:spPr/>
      <dgm:t>
        <a:bodyPr/>
        <a:lstStyle/>
        <a:p>
          <a:endParaRPr lang="nb-NO"/>
        </a:p>
      </dgm:t>
    </dgm:pt>
    <dgm:pt modelId="{BA6E412C-E160-4981-AB18-96974E35FFBF}" type="pres">
      <dgm:prSet presAssocID="{8BF79026-7D74-4CE2-8733-73E376546EBA}" presName="rootConnector3" presStyleLbl="asst1" presStyleIdx="1" presStyleCnt="2"/>
      <dgm:spPr/>
      <dgm:t>
        <a:bodyPr/>
        <a:lstStyle/>
        <a:p>
          <a:endParaRPr lang="nb-NO"/>
        </a:p>
      </dgm:t>
    </dgm:pt>
    <dgm:pt modelId="{EA561E1D-F1E4-4C11-9375-A303BA44E7ED}" type="pres">
      <dgm:prSet presAssocID="{8BF79026-7D74-4CE2-8733-73E376546EBA}" presName="hierChild6" presStyleCnt="0"/>
      <dgm:spPr/>
    </dgm:pt>
    <dgm:pt modelId="{1074FA35-5344-47FE-82F4-CC5723B73A41}" type="pres">
      <dgm:prSet presAssocID="{8BF79026-7D74-4CE2-8733-73E376546EBA}" presName="hierChild7" presStyleCnt="0"/>
      <dgm:spPr/>
    </dgm:pt>
  </dgm:ptLst>
  <dgm:cxnLst>
    <dgm:cxn modelId="{E49DB30C-2B72-4958-AB9F-A654FEC9DF5C}" type="presOf" srcId="{D00988C0-3E6F-4C03-8785-C8EEF5B4C9D1}" destId="{6DF00A85-C9A2-4E0A-927B-B67ACD6992AD}" srcOrd="0" destOrd="0" presId="urn:microsoft.com/office/officeart/2005/8/layout/orgChart1"/>
    <dgm:cxn modelId="{A861C9D5-6616-4DA2-8E1A-05639B5159E5}" type="presOf" srcId="{5326D0FD-6CEE-447A-98AA-1365841B94D2}" destId="{C8592123-1BB9-47DC-81CA-1C9C499B45C4}" srcOrd="1" destOrd="0" presId="urn:microsoft.com/office/officeart/2005/8/layout/orgChart1"/>
    <dgm:cxn modelId="{4224A3ED-4B4B-4D48-B839-EF6DCB660217}" srcId="{5326D0FD-6CEE-447A-98AA-1365841B94D2}" destId="{83322441-20D3-42EE-9F9D-7E150249FB9A}" srcOrd="2" destOrd="0" parTransId="{2409C243-934B-4322-96AE-59473101BCB3}" sibTransId="{E512D8FB-4618-4045-ABA7-22DE4513A648}"/>
    <dgm:cxn modelId="{559B9527-DE84-498E-8C92-0400CF2BAE05}" type="presOf" srcId="{C6845FB3-6574-43BD-B651-AFC63D2A5F15}" destId="{61CDA636-673B-4224-93E5-B6BE8B09CC1C}" srcOrd="0" destOrd="0" presId="urn:microsoft.com/office/officeart/2005/8/layout/orgChart1"/>
    <dgm:cxn modelId="{9AEA123A-99DE-4572-975B-A0565257CBA7}" type="presOf" srcId="{6E8B8ECF-E192-4592-819F-A73035576EFB}" destId="{AD3E7D1E-8595-4C63-925F-E8AFBC501D9A}" srcOrd="0" destOrd="0" presId="urn:microsoft.com/office/officeart/2005/8/layout/orgChart1"/>
    <dgm:cxn modelId="{E124B376-D7ED-4CD6-8361-F07847F764CF}" type="presOf" srcId="{9A61E617-C308-48E5-BB90-80725B381832}" destId="{C27BFD50-54AC-4964-9550-0423CDC6466D}" srcOrd="0" destOrd="0" presId="urn:microsoft.com/office/officeart/2005/8/layout/orgChart1"/>
    <dgm:cxn modelId="{DDDF138B-20CC-4E8C-AA33-0B09BE191031}" srcId="{403E0960-31D2-48F5-8A32-A9DD0427B0F8}" destId="{5326D0FD-6CEE-447A-98AA-1365841B94D2}" srcOrd="2" destOrd="0" parTransId="{700AF4AA-82BA-433C-82E1-E440FFE98C08}" sibTransId="{9DE4F7E0-6418-4CFE-AF42-D6D3C0D86E28}"/>
    <dgm:cxn modelId="{861D8020-6C36-444B-A4ED-927A6D25441D}" type="presOf" srcId="{403E0960-31D2-48F5-8A32-A9DD0427B0F8}" destId="{F7202025-0FBF-4379-94BB-449A20FB581E}" srcOrd="1" destOrd="0" presId="urn:microsoft.com/office/officeart/2005/8/layout/orgChart1"/>
    <dgm:cxn modelId="{5D4C78F2-E552-4F4B-B4C0-9206E9291FD3}" srcId="{403E0960-31D2-48F5-8A32-A9DD0427B0F8}" destId="{7010EF47-4FA9-456E-8DBA-9B0548298753}" srcOrd="4" destOrd="0" parTransId="{E30C28B1-3192-4381-AAD4-189B7CE2CBBE}" sibTransId="{FADE5C48-A8AC-4B59-ADE5-D4B50030317A}"/>
    <dgm:cxn modelId="{5AB712FA-7CA9-4DC5-92D6-83CF143FCD01}" type="presOf" srcId="{4FD0A20F-DFE0-4E8D-AA17-7126F3731FF5}" destId="{58C1AD14-4411-4943-A055-4B41BA87026E}" srcOrd="1" destOrd="0" presId="urn:microsoft.com/office/officeart/2005/8/layout/orgChart1"/>
    <dgm:cxn modelId="{AC24CA39-9FFB-4608-9BF2-1034701B8990}" type="presOf" srcId="{FC1F204B-F837-4236-AEEF-7881B14E5642}" destId="{AEB7A0F6-92F2-47B3-9918-6CBCC7A42A37}" srcOrd="0" destOrd="0" presId="urn:microsoft.com/office/officeart/2005/8/layout/orgChart1"/>
    <dgm:cxn modelId="{D86EA9EE-8979-4CC4-997E-F2728D9D4B14}" srcId="{5326D0FD-6CEE-447A-98AA-1365841B94D2}" destId="{6E8B8ECF-E192-4592-819F-A73035576EFB}" srcOrd="0" destOrd="0" parTransId="{9A61E617-C308-48E5-BB90-80725B381832}" sibTransId="{6B916B2E-BBF2-4653-A8FF-A0C1AECF1FBE}"/>
    <dgm:cxn modelId="{51B0DCBC-B16F-4437-840C-63E6CDC164CA}" type="presOf" srcId="{3D09AF4D-6B39-4EED-9C7A-D54D13C32A29}" destId="{14272A71-4B73-4C34-A60F-30E2C419B659}" srcOrd="0" destOrd="0" presId="urn:microsoft.com/office/officeart/2005/8/layout/orgChart1"/>
    <dgm:cxn modelId="{A6D58C0A-47E7-4C95-8D08-BC790CA59E5A}" type="presOf" srcId="{B870E88B-4BC5-4C41-BA27-04B1631B02EC}" destId="{BBD2D3EE-A285-4D5E-99FC-94CCFDE41D68}" srcOrd="0" destOrd="0" presId="urn:microsoft.com/office/officeart/2005/8/layout/orgChart1"/>
    <dgm:cxn modelId="{2BED4B37-6EC7-4DE1-BFD9-E02BE3142F06}" type="presOf" srcId="{E4174952-8D1B-4EA1-9FE9-D6104B1B65B3}" destId="{BC5B1793-AD9A-4236-A2BC-ABA281199172}" srcOrd="0" destOrd="0" presId="urn:microsoft.com/office/officeart/2005/8/layout/orgChart1"/>
    <dgm:cxn modelId="{1F924B6A-69C9-4E84-BC80-10009AE019F8}" type="presOf" srcId="{00E2C5B7-FC76-4C8F-9ECB-BB40A8863FAF}" destId="{585753EE-0C25-42A7-96ED-360CE6AB7DEC}" srcOrd="0" destOrd="0" presId="urn:microsoft.com/office/officeart/2005/8/layout/orgChart1"/>
    <dgm:cxn modelId="{07519F1F-54BA-4A8C-80A2-92A9460BF46C}" type="presOf" srcId="{5F418FB9-A97C-453C-905A-B6F8B3AFF7D6}" destId="{DA7EFB68-C9E0-4CEF-9FA4-5C143706E50F}" srcOrd="1" destOrd="0" presId="urn:microsoft.com/office/officeart/2005/8/layout/orgChart1"/>
    <dgm:cxn modelId="{DEE45488-CA55-410F-9745-1A27A8CEB188}" type="presOf" srcId="{8BF79026-7D74-4CE2-8733-73E376546EBA}" destId="{BA6E412C-E160-4981-AB18-96974E35FFBF}" srcOrd="1" destOrd="0" presId="urn:microsoft.com/office/officeart/2005/8/layout/orgChart1"/>
    <dgm:cxn modelId="{569598EF-2B60-4321-B330-146F10CACA94}" type="presOf" srcId="{403E0960-31D2-48F5-8A32-A9DD0427B0F8}" destId="{58D81BB4-C891-4637-AF61-398A8CA7B1B6}" srcOrd="0" destOrd="0" presId="urn:microsoft.com/office/officeart/2005/8/layout/orgChart1"/>
    <dgm:cxn modelId="{16ABBC10-723C-42DC-90C2-DBA763764592}" type="presOf" srcId="{720E374F-ED84-4DBC-BDB5-9C60D5CE8680}" destId="{4E0C3EB8-41AC-4FE7-BB7E-F194AE327970}" srcOrd="1" destOrd="0" presId="urn:microsoft.com/office/officeart/2005/8/layout/orgChart1"/>
    <dgm:cxn modelId="{16F90C32-5656-450A-AAEE-254583E54807}" type="presOf" srcId="{925DA5EC-9651-4702-8EC3-54AEB56495BE}" destId="{FEFF4D21-8019-4878-8229-EC3C239C1BF4}" srcOrd="0" destOrd="0" presId="urn:microsoft.com/office/officeart/2005/8/layout/orgChart1"/>
    <dgm:cxn modelId="{6D16E7F3-8949-4D43-BA16-5C5BCCA7CD5A}" type="presOf" srcId="{8BF79026-7D74-4CE2-8733-73E376546EBA}" destId="{D4CAE3A2-47AB-47BE-ADD8-4CD6D7B46B5D}" srcOrd="0" destOrd="0" presId="urn:microsoft.com/office/officeart/2005/8/layout/orgChart1"/>
    <dgm:cxn modelId="{4FE16125-3964-4347-BDD8-B49BA14BB384}" type="presOf" srcId="{7010EF47-4FA9-456E-8DBA-9B0548298753}" destId="{346CB7E6-3971-46DF-A6CA-7B13CCBFB55F}" srcOrd="0" destOrd="0" presId="urn:microsoft.com/office/officeart/2005/8/layout/orgChart1"/>
    <dgm:cxn modelId="{6DF3B29E-FCA7-4C52-A448-22E86BECB6CD}" type="presOf" srcId="{89EF419B-D0B0-4908-908C-C7EF544EF307}" destId="{838024FF-AB60-48BF-8C89-B18D65F58B27}" srcOrd="0" destOrd="0" presId="urn:microsoft.com/office/officeart/2005/8/layout/orgChart1"/>
    <dgm:cxn modelId="{F14B4977-D71D-41E3-8619-19AB434EB15A}" type="presOf" srcId="{6B8CEA94-581D-4088-B608-0C839532396A}" destId="{2C884F35-7CC8-44E3-82E9-DF41B4D8AA96}" srcOrd="0" destOrd="0" presId="urn:microsoft.com/office/officeart/2005/8/layout/orgChart1"/>
    <dgm:cxn modelId="{2736448C-6236-4826-A558-ED92CEEEC8E4}" type="presOf" srcId="{7010EF47-4FA9-456E-8DBA-9B0548298753}" destId="{F3521314-A543-43EA-B49C-265530B69B7B}" srcOrd="1" destOrd="0" presId="urn:microsoft.com/office/officeart/2005/8/layout/orgChart1"/>
    <dgm:cxn modelId="{998C9C38-8262-4AE6-8FA9-54262A3176F0}" type="presOf" srcId="{2B24C404-4757-4A4E-9A29-B923F14C865E}" destId="{B688CBC2-3746-48DB-86E6-62F92D9E8FE6}" srcOrd="0" destOrd="0" presId="urn:microsoft.com/office/officeart/2005/8/layout/orgChart1"/>
    <dgm:cxn modelId="{95048C55-1FC4-43EF-B380-DCE5FFE25FFF}" type="presOf" srcId="{6CF8F1B4-306F-4729-89A6-8438F750BEB9}" destId="{B3601D34-D939-4D6F-8915-35DBF9F459C5}" srcOrd="0" destOrd="0" presId="urn:microsoft.com/office/officeart/2005/8/layout/orgChart1"/>
    <dgm:cxn modelId="{5591BFEC-D444-4A8C-8BEA-BD4EEA1C8233}" type="presOf" srcId="{E528166C-6168-4DE1-8DF4-B35D3662A072}" destId="{BF49FB86-DF1A-4242-838E-2E296C345812}" srcOrd="1" destOrd="0" presId="urn:microsoft.com/office/officeart/2005/8/layout/orgChart1"/>
    <dgm:cxn modelId="{634179E1-1575-464A-9657-E80D0C13F3CB}" type="presOf" srcId="{700AF4AA-82BA-433C-82E1-E440FFE98C08}" destId="{52FFA4DC-B9D1-4E39-8C3A-19598C83FF2F}" srcOrd="0" destOrd="0" presId="urn:microsoft.com/office/officeart/2005/8/layout/orgChart1"/>
    <dgm:cxn modelId="{856A1B73-0B0D-43B1-8E53-B9D81E1A15CF}" type="presOf" srcId="{5326D0FD-6CEE-447A-98AA-1365841B94D2}" destId="{F71B420A-5C8A-40F9-84D1-5EFC7091548C}" srcOrd="0" destOrd="0" presId="urn:microsoft.com/office/officeart/2005/8/layout/orgChart1"/>
    <dgm:cxn modelId="{DB511FCB-4978-4366-A044-BEF38577CD2B}" type="presOf" srcId="{FC1F204B-F837-4236-AEEF-7881B14E5642}" destId="{1DE30871-45B9-4110-88E9-3D3224701EE8}" srcOrd="1" destOrd="0" presId="urn:microsoft.com/office/officeart/2005/8/layout/orgChart1"/>
    <dgm:cxn modelId="{DD310E57-74CB-42D1-A2D4-9951CF61D2BF}" type="presOf" srcId="{2409C243-934B-4322-96AE-59473101BCB3}" destId="{4BD9FEA2-1401-471B-8EC8-3B1154D676B5}" srcOrd="0" destOrd="0" presId="urn:microsoft.com/office/officeart/2005/8/layout/orgChart1"/>
    <dgm:cxn modelId="{F68C347F-D4CF-41C2-933E-FF0D17FA75E9}" type="presOf" srcId="{00E2C5B7-FC76-4C8F-9ECB-BB40A8863FAF}" destId="{D758A75F-81CA-41D4-98E4-EFA94FAC034E}" srcOrd="1" destOrd="0" presId="urn:microsoft.com/office/officeart/2005/8/layout/orgChart1"/>
    <dgm:cxn modelId="{B9FDA62A-E522-4752-9D31-B3D82EE45631}" srcId="{403E0960-31D2-48F5-8A32-A9DD0427B0F8}" destId="{720E374F-ED84-4DBC-BDB5-9C60D5CE8680}" srcOrd="5" destOrd="0" parTransId="{6CF8F1B4-306F-4729-89A6-8438F750BEB9}" sibTransId="{A73DA675-2CA9-4459-8807-39049A353BF7}"/>
    <dgm:cxn modelId="{270662A9-A2B0-4652-97AF-23F07355C491}" srcId="{403E0960-31D2-48F5-8A32-A9DD0427B0F8}" destId="{5F418FB9-A97C-453C-905A-B6F8B3AFF7D6}" srcOrd="3" destOrd="0" parTransId="{2B24C404-4757-4A4E-9A29-B923F14C865E}" sibTransId="{7CF4561A-DA6C-4828-914A-C126ADDCB20E}"/>
    <dgm:cxn modelId="{EF138053-654C-443F-8DA3-63C1A8B11794}" srcId="{403E0960-31D2-48F5-8A32-A9DD0427B0F8}" destId="{FC1F204B-F837-4236-AEEF-7881B14E5642}" srcOrd="6" destOrd="0" parTransId="{D971506D-C44C-416B-B437-B2D4A77E2822}" sibTransId="{5E30C959-C520-484B-B42E-90399499E9A0}"/>
    <dgm:cxn modelId="{FF367ACD-3CC9-4CF5-A918-F3C7FA96724C}" type="presOf" srcId="{3D09AF4D-6B39-4EED-9C7A-D54D13C32A29}" destId="{FBDEA05F-6C43-4322-A229-FB12877C34B8}" srcOrd="1" destOrd="0" presId="urn:microsoft.com/office/officeart/2005/8/layout/orgChart1"/>
    <dgm:cxn modelId="{5C9809D0-8677-4D2E-8F13-B5825B1A09D1}" type="presOf" srcId="{D971506D-C44C-416B-B437-B2D4A77E2822}" destId="{330CBD30-3CE6-44DA-BE15-0D6F1224240E}" srcOrd="0" destOrd="0" presId="urn:microsoft.com/office/officeart/2005/8/layout/orgChart1"/>
    <dgm:cxn modelId="{38BC846D-E9AB-4F9E-902F-532C1C7AFFCC}" type="presOf" srcId="{965017D9-7B91-4A5A-A6C2-4B3480529351}" destId="{0653E213-BF4A-4453-AD5C-71296F7C00E5}" srcOrd="0" destOrd="0" presId="urn:microsoft.com/office/officeart/2005/8/layout/orgChart1"/>
    <dgm:cxn modelId="{A94E15C1-816F-4144-B709-857133C1F1DF}" type="presOf" srcId="{83322441-20D3-42EE-9F9D-7E150249FB9A}" destId="{40285360-3044-49CB-A926-6609B69448E3}" srcOrd="1" destOrd="0" presId="urn:microsoft.com/office/officeart/2005/8/layout/orgChart1"/>
    <dgm:cxn modelId="{8AC18B7C-B510-471C-AB34-0FDB8EEF663C}" srcId="{403E0960-31D2-48F5-8A32-A9DD0427B0F8}" destId="{8BF79026-7D74-4CE2-8733-73E376546EBA}" srcOrd="7" destOrd="0" parTransId="{F89CBE78-26C3-48B4-8723-91FA1D03311C}" sibTransId="{6DCE48B3-20FA-4A5A-A544-D31A8D0FD26D}"/>
    <dgm:cxn modelId="{49067257-FDA9-4AFA-8C29-0FBC90A057DB}" srcId="{965017D9-7B91-4A5A-A6C2-4B3480529351}" destId="{403E0960-31D2-48F5-8A32-A9DD0427B0F8}" srcOrd="0" destOrd="0" parTransId="{475C310A-5A2B-4496-B568-5D6FD2D7DE02}" sibTransId="{81147C7F-A947-4510-B34A-661FDDEBF8DA}"/>
    <dgm:cxn modelId="{99A707BA-7592-4295-973E-239E0BC365CF}" type="presOf" srcId="{D00988C0-3E6F-4C03-8785-C8EEF5B4C9D1}" destId="{B420DA96-AE19-41CF-A44E-31BB0226CC1E}" srcOrd="1" destOrd="0" presId="urn:microsoft.com/office/officeart/2005/8/layout/orgChart1"/>
    <dgm:cxn modelId="{0EBF86EB-38F3-4158-9EE1-253F3E5925B7}" srcId="{403E0960-31D2-48F5-8A32-A9DD0427B0F8}" destId="{00E2C5B7-FC76-4C8F-9ECB-BB40A8863FAF}" srcOrd="0" destOrd="0" parTransId="{E4174952-8D1B-4EA1-9FE9-D6104B1B65B3}" sibTransId="{0172B884-1492-49C8-B67D-434D53B85791}"/>
    <dgm:cxn modelId="{6C8456D5-CB05-423A-98E3-EAFDB75F863F}" type="presOf" srcId="{E528166C-6168-4DE1-8DF4-B35D3662A072}" destId="{1FDF9EA5-CF8E-4439-9570-7D1D5BF4543D}" srcOrd="0" destOrd="0" presId="urn:microsoft.com/office/officeart/2005/8/layout/orgChart1"/>
    <dgm:cxn modelId="{EEFDCA16-0010-448F-8F46-94AAAE157EE3}" type="presOf" srcId="{76A44ADF-10FF-4D40-B8A7-1EF870BCBBC5}" destId="{AC0CAF30-5468-4868-984F-3B7C1E77F01C}" srcOrd="1" destOrd="0" presId="urn:microsoft.com/office/officeart/2005/8/layout/orgChart1"/>
    <dgm:cxn modelId="{A9EE544B-EDDB-4A45-85AB-B126A062878B}" type="presOf" srcId="{76A44ADF-10FF-4D40-B8A7-1EF870BCBBC5}" destId="{EE3D9490-7756-45C8-AFCF-9E2EEABA76F3}" srcOrd="0" destOrd="0" presId="urn:microsoft.com/office/officeart/2005/8/layout/orgChart1"/>
    <dgm:cxn modelId="{9E83DEFD-4DD6-4669-95CB-23972A79D11E}" type="presOf" srcId="{E30C28B1-3192-4381-AAD4-189B7CE2CBBE}" destId="{400ABCEE-262B-44F7-8D3B-AA5B313254B2}" srcOrd="0" destOrd="0" presId="urn:microsoft.com/office/officeart/2005/8/layout/orgChart1"/>
    <dgm:cxn modelId="{4240CDC4-7DB8-4C3E-9C50-AD1D7BEC4A74}" srcId="{FC1F204B-F837-4236-AEEF-7881B14E5642}" destId="{76A44ADF-10FF-4D40-B8A7-1EF870BCBBC5}" srcOrd="0" destOrd="0" parTransId="{C6845FB3-6574-43BD-B651-AFC63D2A5F15}" sibTransId="{BEE6F4A2-4045-48AB-B056-EF4EDEA19A68}"/>
    <dgm:cxn modelId="{98822A84-D687-439B-BD16-90696E6DB467}" srcId="{7010EF47-4FA9-456E-8DBA-9B0548298753}" destId="{89EF419B-D0B0-4908-908C-C7EF544EF307}" srcOrd="0" destOrd="0" parTransId="{6B8CEA94-581D-4088-B608-0C839532396A}" sibTransId="{76B53581-72DA-41B6-BA72-A5C2C203ABE5}"/>
    <dgm:cxn modelId="{803029BB-7B64-4BB2-8D64-694ACD24D68F}" type="presOf" srcId="{76E79C6C-8452-4A0F-922A-2D979FCEE9DA}" destId="{6860C4EE-9BE8-4C1E-A2D1-1C0F76F681D2}" srcOrd="0" destOrd="0" presId="urn:microsoft.com/office/officeart/2005/8/layout/orgChart1"/>
    <dgm:cxn modelId="{7C20CB8C-1131-41E2-A312-027B54B8292A}" type="presOf" srcId="{83322441-20D3-42EE-9F9D-7E150249FB9A}" destId="{49A191C3-C3CD-42E0-BE40-072148DDACC0}" srcOrd="0" destOrd="0" presId="urn:microsoft.com/office/officeart/2005/8/layout/orgChart1"/>
    <dgm:cxn modelId="{AF551CDA-1F8F-4089-8EA6-402474A020B7}" type="presOf" srcId="{6E8B8ECF-E192-4592-819F-A73035576EFB}" destId="{965A5DC8-5D1E-49E9-8E6A-FD9F0ADE88E4}" srcOrd="1" destOrd="0" presId="urn:microsoft.com/office/officeart/2005/8/layout/orgChart1"/>
    <dgm:cxn modelId="{0B8147AA-5337-4BCA-8C36-0AA6FAFB6BB9}" type="presOf" srcId="{27648E95-3C41-4E4D-82AF-217215454493}" destId="{718E1F5C-98DB-44A9-AFE5-1B47B58341F3}" srcOrd="0" destOrd="0" presId="urn:microsoft.com/office/officeart/2005/8/layout/orgChart1"/>
    <dgm:cxn modelId="{3E3547FD-6C60-4B2D-BF21-7E07420E4F17}" srcId="{5326D0FD-6CEE-447A-98AA-1365841B94D2}" destId="{E528166C-6168-4DE1-8DF4-B35D3662A072}" srcOrd="1" destOrd="0" parTransId="{925DA5EC-9651-4702-8EC3-54AEB56495BE}" sibTransId="{32355649-D125-4CA2-B8E9-B08F8361E68B}"/>
    <dgm:cxn modelId="{97517428-2C49-4630-9BCC-422B4BDEC66E}" type="presOf" srcId="{F89CBE78-26C3-48B4-8723-91FA1D03311C}" destId="{19C7DE72-4215-4363-A318-E1222BE519C5}" srcOrd="0" destOrd="0" presId="urn:microsoft.com/office/officeart/2005/8/layout/orgChart1"/>
    <dgm:cxn modelId="{3B62FB34-DEDF-44BB-A0A1-0611CED972F7}" srcId="{720E374F-ED84-4DBC-BDB5-9C60D5CE8680}" destId="{3D09AF4D-6B39-4EED-9C7A-D54D13C32A29}" srcOrd="0" destOrd="0" parTransId="{B870E88B-4BC5-4C41-BA27-04B1631B02EC}" sibTransId="{CA4EE230-EBC7-4A92-BEE1-0ECFE0818F02}"/>
    <dgm:cxn modelId="{F5D1DE19-553B-46C7-967D-7D8BED87E414}" type="presOf" srcId="{5F418FB9-A97C-453C-905A-B6F8B3AFF7D6}" destId="{49650B32-17A0-4181-8501-E8528BC756C3}" srcOrd="0" destOrd="0" presId="urn:microsoft.com/office/officeart/2005/8/layout/orgChart1"/>
    <dgm:cxn modelId="{DC34F1B5-2080-4E7C-86E7-6E65EACF324F}" srcId="{403E0960-31D2-48F5-8A32-A9DD0427B0F8}" destId="{D00988C0-3E6F-4C03-8785-C8EEF5B4C9D1}" srcOrd="1" destOrd="0" parTransId="{76E79C6C-8452-4A0F-922A-2D979FCEE9DA}" sibTransId="{02481A01-86A8-4503-8246-B373E041E346}"/>
    <dgm:cxn modelId="{BBA2293D-3747-480F-AD92-F4D92EEFF7D2}" srcId="{5326D0FD-6CEE-447A-98AA-1365841B94D2}" destId="{4FD0A20F-DFE0-4E8D-AA17-7126F3731FF5}" srcOrd="3" destOrd="0" parTransId="{27648E95-3C41-4E4D-82AF-217215454493}" sibTransId="{ED4A48C2-51E0-4126-8227-502B70E0AA37}"/>
    <dgm:cxn modelId="{EB8AB802-A746-4F1B-A85A-E387CA856F68}" type="presOf" srcId="{89EF419B-D0B0-4908-908C-C7EF544EF307}" destId="{822EDA2E-ADF3-4548-9798-CB1A63A63C19}" srcOrd="1" destOrd="0" presId="urn:microsoft.com/office/officeart/2005/8/layout/orgChart1"/>
    <dgm:cxn modelId="{4D3720CE-5779-4570-BDD1-1BEC966CB7BC}" type="presOf" srcId="{4FD0A20F-DFE0-4E8D-AA17-7126F3731FF5}" destId="{68D62365-8346-461C-8076-CEF98011246D}" srcOrd="0" destOrd="0" presId="urn:microsoft.com/office/officeart/2005/8/layout/orgChart1"/>
    <dgm:cxn modelId="{61AC9DE5-FAF0-429A-95AA-4A2E55B7EA56}" type="presOf" srcId="{720E374F-ED84-4DBC-BDB5-9C60D5CE8680}" destId="{3D578F60-ED78-4C89-8EB0-1805E9395166}" srcOrd="0" destOrd="0" presId="urn:microsoft.com/office/officeart/2005/8/layout/orgChart1"/>
    <dgm:cxn modelId="{70261824-4A37-4CE5-9926-1BCA61FA0499}" type="presParOf" srcId="{0653E213-BF4A-4453-AD5C-71296F7C00E5}" destId="{0679F572-DFB5-4D18-B377-70A7EDD641C1}" srcOrd="0" destOrd="0" presId="urn:microsoft.com/office/officeart/2005/8/layout/orgChart1"/>
    <dgm:cxn modelId="{D873E483-2CC2-4988-9291-0AEA5C649971}" type="presParOf" srcId="{0679F572-DFB5-4D18-B377-70A7EDD641C1}" destId="{DBC84BE5-95E7-4ADB-BFC6-DE85BE06ED5E}" srcOrd="0" destOrd="0" presId="urn:microsoft.com/office/officeart/2005/8/layout/orgChart1"/>
    <dgm:cxn modelId="{4C57053D-9A91-49A3-8F7F-92087D8739F2}" type="presParOf" srcId="{DBC84BE5-95E7-4ADB-BFC6-DE85BE06ED5E}" destId="{58D81BB4-C891-4637-AF61-398A8CA7B1B6}" srcOrd="0" destOrd="0" presId="urn:microsoft.com/office/officeart/2005/8/layout/orgChart1"/>
    <dgm:cxn modelId="{69C48E7E-66F5-4805-A284-CFCF248AB989}" type="presParOf" srcId="{DBC84BE5-95E7-4ADB-BFC6-DE85BE06ED5E}" destId="{F7202025-0FBF-4379-94BB-449A20FB581E}" srcOrd="1" destOrd="0" presId="urn:microsoft.com/office/officeart/2005/8/layout/orgChart1"/>
    <dgm:cxn modelId="{2F7EE6FE-D26B-48E5-A5C4-A29582B06174}" type="presParOf" srcId="{0679F572-DFB5-4D18-B377-70A7EDD641C1}" destId="{84A42323-A39A-4818-9A9A-5AAC1F9FE579}" srcOrd="1" destOrd="0" presId="urn:microsoft.com/office/officeart/2005/8/layout/orgChart1"/>
    <dgm:cxn modelId="{1D63EB72-F556-402C-9596-E6884634CA7D}" type="presParOf" srcId="{84A42323-A39A-4818-9A9A-5AAC1F9FE579}" destId="{6860C4EE-9BE8-4C1E-A2D1-1C0F76F681D2}" srcOrd="0" destOrd="0" presId="urn:microsoft.com/office/officeart/2005/8/layout/orgChart1"/>
    <dgm:cxn modelId="{6C5F2D49-0AD7-40B4-B793-888EBB451016}" type="presParOf" srcId="{84A42323-A39A-4818-9A9A-5AAC1F9FE579}" destId="{2CBDAF35-7960-4D6A-A5C0-52099C4DC4EB}" srcOrd="1" destOrd="0" presId="urn:microsoft.com/office/officeart/2005/8/layout/orgChart1"/>
    <dgm:cxn modelId="{1BC2B9DF-18A4-40D6-AC41-C8229F5D7390}" type="presParOf" srcId="{2CBDAF35-7960-4D6A-A5C0-52099C4DC4EB}" destId="{39278312-B5FA-4043-B19F-BE1FA94E45EA}" srcOrd="0" destOrd="0" presId="urn:microsoft.com/office/officeart/2005/8/layout/orgChart1"/>
    <dgm:cxn modelId="{3CA3A808-F55C-4DDA-8F59-DA5D2A9080C5}" type="presParOf" srcId="{39278312-B5FA-4043-B19F-BE1FA94E45EA}" destId="{6DF00A85-C9A2-4E0A-927B-B67ACD6992AD}" srcOrd="0" destOrd="0" presId="urn:microsoft.com/office/officeart/2005/8/layout/orgChart1"/>
    <dgm:cxn modelId="{718E58EE-A1CD-4408-BA57-3E343F9440BE}" type="presParOf" srcId="{39278312-B5FA-4043-B19F-BE1FA94E45EA}" destId="{B420DA96-AE19-41CF-A44E-31BB0226CC1E}" srcOrd="1" destOrd="0" presId="urn:microsoft.com/office/officeart/2005/8/layout/orgChart1"/>
    <dgm:cxn modelId="{24850F1A-0016-4CF8-9328-FFC4A9A9EFB9}" type="presParOf" srcId="{2CBDAF35-7960-4D6A-A5C0-52099C4DC4EB}" destId="{DDEB76C8-BDE6-4736-9551-F22BC58F8740}" srcOrd="1" destOrd="0" presId="urn:microsoft.com/office/officeart/2005/8/layout/orgChart1"/>
    <dgm:cxn modelId="{AF58327D-3826-43F2-9E22-C75050EDBE6F}" type="presParOf" srcId="{2CBDAF35-7960-4D6A-A5C0-52099C4DC4EB}" destId="{8D0ED921-30C4-421B-B5E2-3B292E3EDBEF}" srcOrd="2" destOrd="0" presId="urn:microsoft.com/office/officeart/2005/8/layout/orgChart1"/>
    <dgm:cxn modelId="{3A72D560-3425-48DC-ACD2-1E78540553C8}" type="presParOf" srcId="{84A42323-A39A-4818-9A9A-5AAC1F9FE579}" destId="{52FFA4DC-B9D1-4E39-8C3A-19598C83FF2F}" srcOrd="2" destOrd="0" presId="urn:microsoft.com/office/officeart/2005/8/layout/orgChart1"/>
    <dgm:cxn modelId="{5926A78F-B3F8-4C7D-AC7E-A6BB6A07A25D}" type="presParOf" srcId="{84A42323-A39A-4818-9A9A-5AAC1F9FE579}" destId="{85A0EFEC-AE93-47A1-9BEB-44F8167450A8}" srcOrd="3" destOrd="0" presId="urn:microsoft.com/office/officeart/2005/8/layout/orgChart1"/>
    <dgm:cxn modelId="{2A39DC4D-32E4-4A59-87F1-B0E8483204DA}" type="presParOf" srcId="{85A0EFEC-AE93-47A1-9BEB-44F8167450A8}" destId="{E4BF4155-D132-4DE5-9933-5EC032F00CFE}" srcOrd="0" destOrd="0" presId="urn:microsoft.com/office/officeart/2005/8/layout/orgChart1"/>
    <dgm:cxn modelId="{71B9E869-DC4B-4300-B50D-B1CCAF4C2ECC}" type="presParOf" srcId="{E4BF4155-D132-4DE5-9933-5EC032F00CFE}" destId="{F71B420A-5C8A-40F9-84D1-5EFC7091548C}" srcOrd="0" destOrd="0" presId="urn:microsoft.com/office/officeart/2005/8/layout/orgChart1"/>
    <dgm:cxn modelId="{1F854815-5E9E-407E-8B5D-32B0E5936694}" type="presParOf" srcId="{E4BF4155-D132-4DE5-9933-5EC032F00CFE}" destId="{C8592123-1BB9-47DC-81CA-1C9C499B45C4}" srcOrd="1" destOrd="0" presId="urn:microsoft.com/office/officeart/2005/8/layout/orgChart1"/>
    <dgm:cxn modelId="{AD5F6DA2-54EA-4EB1-AE2A-5761C8B2A069}" type="presParOf" srcId="{85A0EFEC-AE93-47A1-9BEB-44F8167450A8}" destId="{00C8B6CE-F62B-45CC-83E7-21BFE23F0A72}" srcOrd="1" destOrd="0" presId="urn:microsoft.com/office/officeart/2005/8/layout/orgChart1"/>
    <dgm:cxn modelId="{ADD31D25-45A3-446B-8B07-6E89BB4D5FE6}" type="presParOf" srcId="{00C8B6CE-F62B-45CC-83E7-21BFE23F0A72}" destId="{C27BFD50-54AC-4964-9550-0423CDC6466D}" srcOrd="0" destOrd="0" presId="urn:microsoft.com/office/officeart/2005/8/layout/orgChart1"/>
    <dgm:cxn modelId="{C56297AE-F2BE-4803-A0A7-4A6406902390}" type="presParOf" srcId="{00C8B6CE-F62B-45CC-83E7-21BFE23F0A72}" destId="{D14D72EE-824A-4EDF-B85C-6AC50F1B21D6}" srcOrd="1" destOrd="0" presId="urn:microsoft.com/office/officeart/2005/8/layout/orgChart1"/>
    <dgm:cxn modelId="{D1EFB725-D5AD-4104-9BA1-1918AD6EDA6A}" type="presParOf" srcId="{D14D72EE-824A-4EDF-B85C-6AC50F1B21D6}" destId="{B5FBA803-C6D6-4D6A-AAE2-C3EE881F6C73}" srcOrd="0" destOrd="0" presId="urn:microsoft.com/office/officeart/2005/8/layout/orgChart1"/>
    <dgm:cxn modelId="{B8A0541C-94E9-48D7-AE48-D80D3F7044DF}" type="presParOf" srcId="{B5FBA803-C6D6-4D6A-AAE2-C3EE881F6C73}" destId="{AD3E7D1E-8595-4C63-925F-E8AFBC501D9A}" srcOrd="0" destOrd="0" presId="urn:microsoft.com/office/officeart/2005/8/layout/orgChart1"/>
    <dgm:cxn modelId="{AAE0C030-BFDF-4D9E-A01C-97AFA3EDFDD0}" type="presParOf" srcId="{B5FBA803-C6D6-4D6A-AAE2-C3EE881F6C73}" destId="{965A5DC8-5D1E-49E9-8E6A-FD9F0ADE88E4}" srcOrd="1" destOrd="0" presId="urn:microsoft.com/office/officeart/2005/8/layout/orgChart1"/>
    <dgm:cxn modelId="{11FA3CC0-FD40-47CC-88C3-87986FAB91D9}" type="presParOf" srcId="{D14D72EE-824A-4EDF-B85C-6AC50F1B21D6}" destId="{016A47E9-6741-4CF7-8CE2-7F759389C559}" srcOrd="1" destOrd="0" presId="urn:microsoft.com/office/officeart/2005/8/layout/orgChart1"/>
    <dgm:cxn modelId="{0092E92B-4CB6-47CE-9317-ADEC8686BB04}" type="presParOf" srcId="{D14D72EE-824A-4EDF-B85C-6AC50F1B21D6}" destId="{A0D9A5A3-A535-413B-A6C4-BEA736A96E5F}" srcOrd="2" destOrd="0" presId="urn:microsoft.com/office/officeart/2005/8/layout/orgChart1"/>
    <dgm:cxn modelId="{CB771BFF-E472-4FFD-ADDA-529F4356FCE2}" type="presParOf" srcId="{00C8B6CE-F62B-45CC-83E7-21BFE23F0A72}" destId="{FEFF4D21-8019-4878-8229-EC3C239C1BF4}" srcOrd="2" destOrd="0" presId="urn:microsoft.com/office/officeart/2005/8/layout/orgChart1"/>
    <dgm:cxn modelId="{A9423AAE-2C80-4521-ABE9-4138F5CD5E57}" type="presParOf" srcId="{00C8B6CE-F62B-45CC-83E7-21BFE23F0A72}" destId="{544A353F-661F-46FD-9496-C63481CE5667}" srcOrd="3" destOrd="0" presId="urn:microsoft.com/office/officeart/2005/8/layout/orgChart1"/>
    <dgm:cxn modelId="{5F68569E-A0C6-4992-B932-1213D4AFD8B1}" type="presParOf" srcId="{544A353F-661F-46FD-9496-C63481CE5667}" destId="{84E1CFD6-4450-445A-BFCB-F4228FB89D0E}" srcOrd="0" destOrd="0" presId="urn:microsoft.com/office/officeart/2005/8/layout/orgChart1"/>
    <dgm:cxn modelId="{C5B915D6-7C93-4AD2-BB77-0156380674C3}" type="presParOf" srcId="{84E1CFD6-4450-445A-BFCB-F4228FB89D0E}" destId="{1FDF9EA5-CF8E-4439-9570-7D1D5BF4543D}" srcOrd="0" destOrd="0" presId="urn:microsoft.com/office/officeart/2005/8/layout/orgChart1"/>
    <dgm:cxn modelId="{8CFF055D-3D8B-4B06-9683-559D0DD8A055}" type="presParOf" srcId="{84E1CFD6-4450-445A-BFCB-F4228FB89D0E}" destId="{BF49FB86-DF1A-4242-838E-2E296C345812}" srcOrd="1" destOrd="0" presId="urn:microsoft.com/office/officeart/2005/8/layout/orgChart1"/>
    <dgm:cxn modelId="{00650759-5648-4DBA-8ECE-29DE932F482C}" type="presParOf" srcId="{544A353F-661F-46FD-9496-C63481CE5667}" destId="{5D2284D0-5B62-4803-B062-F1426BD504F6}" srcOrd="1" destOrd="0" presId="urn:microsoft.com/office/officeart/2005/8/layout/orgChart1"/>
    <dgm:cxn modelId="{0207EDC6-3B08-4F39-9DE7-ADFEA6676380}" type="presParOf" srcId="{544A353F-661F-46FD-9496-C63481CE5667}" destId="{9EC429DD-7AF4-42CA-AD55-9799BFDB7D40}" srcOrd="2" destOrd="0" presId="urn:microsoft.com/office/officeart/2005/8/layout/orgChart1"/>
    <dgm:cxn modelId="{CEE88AF5-C5B5-40E6-A5C0-4CF432EB2AAF}" type="presParOf" srcId="{00C8B6CE-F62B-45CC-83E7-21BFE23F0A72}" destId="{4BD9FEA2-1401-471B-8EC8-3B1154D676B5}" srcOrd="4" destOrd="0" presId="urn:microsoft.com/office/officeart/2005/8/layout/orgChart1"/>
    <dgm:cxn modelId="{8303E84C-92B3-49FE-B2ED-16F9E088D69E}" type="presParOf" srcId="{00C8B6CE-F62B-45CC-83E7-21BFE23F0A72}" destId="{3468FE6A-A5EA-4216-9C3F-1D63235D92F6}" srcOrd="5" destOrd="0" presId="urn:microsoft.com/office/officeart/2005/8/layout/orgChart1"/>
    <dgm:cxn modelId="{84F7F165-2EE2-4550-987F-EE8F2A960A29}" type="presParOf" srcId="{3468FE6A-A5EA-4216-9C3F-1D63235D92F6}" destId="{65B832E6-72DC-4DF6-B9EC-88ADFA9B981E}" srcOrd="0" destOrd="0" presId="urn:microsoft.com/office/officeart/2005/8/layout/orgChart1"/>
    <dgm:cxn modelId="{3B2F4629-782A-4FAA-A7EC-03151D562F4F}" type="presParOf" srcId="{65B832E6-72DC-4DF6-B9EC-88ADFA9B981E}" destId="{49A191C3-C3CD-42E0-BE40-072148DDACC0}" srcOrd="0" destOrd="0" presId="urn:microsoft.com/office/officeart/2005/8/layout/orgChart1"/>
    <dgm:cxn modelId="{BA279ED7-3FEA-4558-B877-D7DF0C9A4A1D}" type="presParOf" srcId="{65B832E6-72DC-4DF6-B9EC-88ADFA9B981E}" destId="{40285360-3044-49CB-A926-6609B69448E3}" srcOrd="1" destOrd="0" presId="urn:microsoft.com/office/officeart/2005/8/layout/orgChart1"/>
    <dgm:cxn modelId="{67BC6F4C-84DD-4E73-AB84-99C453BFD36F}" type="presParOf" srcId="{3468FE6A-A5EA-4216-9C3F-1D63235D92F6}" destId="{EE6CBC2E-EFBC-4D57-A603-795CC3802C43}" srcOrd="1" destOrd="0" presId="urn:microsoft.com/office/officeart/2005/8/layout/orgChart1"/>
    <dgm:cxn modelId="{74C80FD2-2397-4C35-9DB7-66ACCB42A321}" type="presParOf" srcId="{3468FE6A-A5EA-4216-9C3F-1D63235D92F6}" destId="{D2E24F58-548D-4D23-9521-EB246E598C21}" srcOrd="2" destOrd="0" presId="urn:microsoft.com/office/officeart/2005/8/layout/orgChart1"/>
    <dgm:cxn modelId="{0A8F9FC9-DDBF-4F02-B8A6-E531CC5AF756}" type="presParOf" srcId="{00C8B6CE-F62B-45CC-83E7-21BFE23F0A72}" destId="{718E1F5C-98DB-44A9-AFE5-1B47B58341F3}" srcOrd="6" destOrd="0" presId="urn:microsoft.com/office/officeart/2005/8/layout/orgChart1"/>
    <dgm:cxn modelId="{DD5868E6-709E-446A-B353-E86AA0667FA9}" type="presParOf" srcId="{00C8B6CE-F62B-45CC-83E7-21BFE23F0A72}" destId="{012DF7E6-F8F5-4421-9661-1A5C9EC7F62E}" srcOrd="7" destOrd="0" presId="urn:microsoft.com/office/officeart/2005/8/layout/orgChart1"/>
    <dgm:cxn modelId="{8EA04D9F-22BD-402B-93AC-5DCDF38F059D}" type="presParOf" srcId="{012DF7E6-F8F5-4421-9661-1A5C9EC7F62E}" destId="{FA680D6E-43A4-464A-8E44-94E142000574}" srcOrd="0" destOrd="0" presId="urn:microsoft.com/office/officeart/2005/8/layout/orgChart1"/>
    <dgm:cxn modelId="{D722696D-BE6E-40FF-AB06-6C94938C96F6}" type="presParOf" srcId="{FA680D6E-43A4-464A-8E44-94E142000574}" destId="{68D62365-8346-461C-8076-CEF98011246D}" srcOrd="0" destOrd="0" presId="urn:microsoft.com/office/officeart/2005/8/layout/orgChart1"/>
    <dgm:cxn modelId="{53F8E66C-987D-4EFB-95DB-7EDAB03F8209}" type="presParOf" srcId="{FA680D6E-43A4-464A-8E44-94E142000574}" destId="{58C1AD14-4411-4943-A055-4B41BA87026E}" srcOrd="1" destOrd="0" presId="urn:microsoft.com/office/officeart/2005/8/layout/orgChart1"/>
    <dgm:cxn modelId="{4DDE1EE2-EAB2-4F90-8174-017B7C0B9C87}" type="presParOf" srcId="{012DF7E6-F8F5-4421-9661-1A5C9EC7F62E}" destId="{A3CACFA7-9606-48E5-A48A-F09DB226BD40}" srcOrd="1" destOrd="0" presId="urn:microsoft.com/office/officeart/2005/8/layout/orgChart1"/>
    <dgm:cxn modelId="{DE5A1ED4-4A42-4256-A21A-AA8B7E4A972F}" type="presParOf" srcId="{012DF7E6-F8F5-4421-9661-1A5C9EC7F62E}" destId="{4DFE98A4-8290-49D5-A335-E2F55F7BADD1}" srcOrd="2" destOrd="0" presId="urn:microsoft.com/office/officeart/2005/8/layout/orgChart1"/>
    <dgm:cxn modelId="{113D0F4D-4963-4D3B-B565-A379BCF2BF18}" type="presParOf" srcId="{85A0EFEC-AE93-47A1-9BEB-44F8167450A8}" destId="{10DFF52A-1767-4708-AA14-D89AB4FF5F1F}" srcOrd="2" destOrd="0" presId="urn:microsoft.com/office/officeart/2005/8/layout/orgChart1"/>
    <dgm:cxn modelId="{5484E366-2DE4-4213-A535-64EB76BDC361}" type="presParOf" srcId="{84A42323-A39A-4818-9A9A-5AAC1F9FE579}" destId="{B688CBC2-3746-48DB-86E6-62F92D9E8FE6}" srcOrd="4" destOrd="0" presId="urn:microsoft.com/office/officeart/2005/8/layout/orgChart1"/>
    <dgm:cxn modelId="{621BA513-CD84-4614-B2E9-FABB5A5330F0}" type="presParOf" srcId="{84A42323-A39A-4818-9A9A-5AAC1F9FE579}" destId="{700CFB76-65CE-4CE1-811C-E051440B5368}" srcOrd="5" destOrd="0" presId="urn:microsoft.com/office/officeart/2005/8/layout/orgChart1"/>
    <dgm:cxn modelId="{A0A73858-4136-4220-AD41-00250D6BED80}" type="presParOf" srcId="{700CFB76-65CE-4CE1-811C-E051440B5368}" destId="{F270B0EA-9CFB-4B41-88CA-02426C14AD48}" srcOrd="0" destOrd="0" presId="urn:microsoft.com/office/officeart/2005/8/layout/orgChart1"/>
    <dgm:cxn modelId="{FC15094B-CE3B-4B8E-B71B-37F6CDF95F4D}" type="presParOf" srcId="{F270B0EA-9CFB-4B41-88CA-02426C14AD48}" destId="{49650B32-17A0-4181-8501-E8528BC756C3}" srcOrd="0" destOrd="0" presId="urn:microsoft.com/office/officeart/2005/8/layout/orgChart1"/>
    <dgm:cxn modelId="{B55ABCB0-B104-4538-9192-2DB8133E628D}" type="presParOf" srcId="{F270B0EA-9CFB-4B41-88CA-02426C14AD48}" destId="{DA7EFB68-C9E0-4CEF-9FA4-5C143706E50F}" srcOrd="1" destOrd="0" presId="urn:microsoft.com/office/officeart/2005/8/layout/orgChart1"/>
    <dgm:cxn modelId="{C9D7B0D3-4198-4AED-B0E3-E269519D5A7B}" type="presParOf" srcId="{700CFB76-65CE-4CE1-811C-E051440B5368}" destId="{22B90436-0885-470E-9D78-C6CE006A6DDB}" srcOrd="1" destOrd="0" presId="urn:microsoft.com/office/officeart/2005/8/layout/orgChart1"/>
    <dgm:cxn modelId="{7783A2C5-267F-4D4B-B414-51BEB43B4E2B}" type="presParOf" srcId="{700CFB76-65CE-4CE1-811C-E051440B5368}" destId="{D2FCE7BE-1138-4B24-8BBD-29F661615EC0}" srcOrd="2" destOrd="0" presId="urn:microsoft.com/office/officeart/2005/8/layout/orgChart1"/>
    <dgm:cxn modelId="{1BE01682-4AC3-4053-9056-2D437B354084}" type="presParOf" srcId="{84A42323-A39A-4818-9A9A-5AAC1F9FE579}" destId="{400ABCEE-262B-44F7-8D3B-AA5B313254B2}" srcOrd="6" destOrd="0" presId="urn:microsoft.com/office/officeart/2005/8/layout/orgChart1"/>
    <dgm:cxn modelId="{37010AA7-4C72-4624-86BF-3141F0D73333}" type="presParOf" srcId="{84A42323-A39A-4818-9A9A-5AAC1F9FE579}" destId="{04AD6722-5D6B-442C-88D0-D12E4E2E997B}" srcOrd="7" destOrd="0" presId="urn:microsoft.com/office/officeart/2005/8/layout/orgChart1"/>
    <dgm:cxn modelId="{C66A5D9B-7783-425C-A7D6-4D4EC556AF63}" type="presParOf" srcId="{04AD6722-5D6B-442C-88D0-D12E4E2E997B}" destId="{6035ED4E-EF75-4092-9661-CDFDE1F817A0}" srcOrd="0" destOrd="0" presId="urn:microsoft.com/office/officeart/2005/8/layout/orgChart1"/>
    <dgm:cxn modelId="{24D342E4-B3E8-4848-AFA2-241FCBE4A306}" type="presParOf" srcId="{6035ED4E-EF75-4092-9661-CDFDE1F817A0}" destId="{346CB7E6-3971-46DF-A6CA-7B13CCBFB55F}" srcOrd="0" destOrd="0" presId="urn:microsoft.com/office/officeart/2005/8/layout/orgChart1"/>
    <dgm:cxn modelId="{4AEAEFC5-0E25-4A5A-877D-6CFF78CF9F26}" type="presParOf" srcId="{6035ED4E-EF75-4092-9661-CDFDE1F817A0}" destId="{F3521314-A543-43EA-B49C-265530B69B7B}" srcOrd="1" destOrd="0" presId="urn:microsoft.com/office/officeart/2005/8/layout/orgChart1"/>
    <dgm:cxn modelId="{AF744501-CB8C-4185-A3EA-0870C75DFD52}" type="presParOf" srcId="{04AD6722-5D6B-442C-88D0-D12E4E2E997B}" destId="{98BB0F1C-B8B0-43CE-8CDC-47DD3BEF81DC}" srcOrd="1" destOrd="0" presId="urn:microsoft.com/office/officeart/2005/8/layout/orgChart1"/>
    <dgm:cxn modelId="{F1A78CE4-7F96-43FC-BB88-8719DE1F24D5}" type="presParOf" srcId="{98BB0F1C-B8B0-43CE-8CDC-47DD3BEF81DC}" destId="{2C884F35-7CC8-44E3-82E9-DF41B4D8AA96}" srcOrd="0" destOrd="0" presId="urn:microsoft.com/office/officeart/2005/8/layout/orgChart1"/>
    <dgm:cxn modelId="{2F5FF067-2F49-485A-BE90-174B22C4A0C9}" type="presParOf" srcId="{98BB0F1C-B8B0-43CE-8CDC-47DD3BEF81DC}" destId="{7CAD9679-D09F-4456-BC04-4B7DE4DE3958}" srcOrd="1" destOrd="0" presId="urn:microsoft.com/office/officeart/2005/8/layout/orgChart1"/>
    <dgm:cxn modelId="{E752C8DE-B6E7-4DF8-BCEB-6C1C26654336}" type="presParOf" srcId="{7CAD9679-D09F-4456-BC04-4B7DE4DE3958}" destId="{B74A88E5-BDC5-4411-ADDA-9485617675B1}" srcOrd="0" destOrd="0" presId="urn:microsoft.com/office/officeart/2005/8/layout/orgChart1"/>
    <dgm:cxn modelId="{F2131025-70AA-440F-9C5B-D0A0372D5CCB}" type="presParOf" srcId="{B74A88E5-BDC5-4411-ADDA-9485617675B1}" destId="{838024FF-AB60-48BF-8C89-B18D65F58B27}" srcOrd="0" destOrd="0" presId="urn:microsoft.com/office/officeart/2005/8/layout/orgChart1"/>
    <dgm:cxn modelId="{32D6F041-FB31-42C2-8CAE-CE993714BAFB}" type="presParOf" srcId="{B74A88E5-BDC5-4411-ADDA-9485617675B1}" destId="{822EDA2E-ADF3-4548-9798-CB1A63A63C19}" srcOrd="1" destOrd="0" presId="urn:microsoft.com/office/officeart/2005/8/layout/orgChart1"/>
    <dgm:cxn modelId="{0D2B412F-6A64-4CA2-9A66-D222A494AD68}" type="presParOf" srcId="{7CAD9679-D09F-4456-BC04-4B7DE4DE3958}" destId="{657788A7-3CBA-4C6C-81AE-BE851AAB19BD}" srcOrd="1" destOrd="0" presId="urn:microsoft.com/office/officeart/2005/8/layout/orgChart1"/>
    <dgm:cxn modelId="{577D6F1B-7C13-4D82-BB46-78F9E9178F91}" type="presParOf" srcId="{7CAD9679-D09F-4456-BC04-4B7DE4DE3958}" destId="{C568805D-9F30-4888-A95B-4DA8A9558F40}" srcOrd="2" destOrd="0" presId="urn:microsoft.com/office/officeart/2005/8/layout/orgChart1"/>
    <dgm:cxn modelId="{C4B6CAFC-3144-4626-88F1-E30DDDD08072}" type="presParOf" srcId="{04AD6722-5D6B-442C-88D0-D12E4E2E997B}" destId="{1C8F463A-2A31-48C2-A6A2-FA4EC2568C3C}" srcOrd="2" destOrd="0" presId="urn:microsoft.com/office/officeart/2005/8/layout/orgChart1"/>
    <dgm:cxn modelId="{225F2B57-71AE-4055-BDC6-273FE125102F}" type="presParOf" srcId="{84A42323-A39A-4818-9A9A-5AAC1F9FE579}" destId="{B3601D34-D939-4D6F-8915-35DBF9F459C5}" srcOrd="8" destOrd="0" presId="urn:microsoft.com/office/officeart/2005/8/layout/orgChart1"/>
    <dgm:cxn modelId="{7E534AAB-1487-4B8B-B9A8-EF513EA08704}" type="presParOf" srcId="{84A42323-A39A-4818-9A9A-5AAC1F9FE579}" destId="{F8B63970-D4E1-4461-B849-58C440618AA7}" srcOrd="9" destOrd="0" presId="urn:microsoft.com/office/officeart/2005/8/layout/orgChart1"/>
    <dgm:cxn modelId="{60753EBB-5B9E-4183-AE81-0CD14F21003A}" type="presParOf" srcId="{F8B63970-D4E1-4461-B849-58C440618AA7}" destId="{5512D2D1-52A0-40E7-87F0-AB952B564EB5}" srcOrd="0" destOrd="0" presId="urn:microsoft.com/office/officeart/2005/8/layout/orgChart1"/>
    <dgm:cxn modelId="{959209F2-9D90-4CCA-AF2E-4ACC0A86C40B}" type="presParOf" srcId="{5512D2D1-52A0-40E7-87F0-AB952B564EB5}" destId="{3D578F60-ED78-4C89-8EB0-1805E9395166}" srcOrd="0" destOrd="0" presId="urn:microsoft.com/office/officeart/2005/8/layout/orgChart1"/>
    <dgm:cxn modelId="{E3E050E3-E301-44B9-A750-172D7C978E47}" type="presParOf" srcId="{5512D2D1-52A0-40E7-87F0-AB952B564EB5}" destId="{4E0C3EB8-41AC-4FE7-BB7E-F194AE327970}" srcOrd="1" destOrd="0" presId="urn:microsoft.com/office/officeart/2005/8/layout/orgChart1"/>
    <dgm:cxn modelId="{9DB96314-A838-4BBB-89DD-05AC5E88489F}" type="presParOf" srcId="{F8B63970-D4E1-4461-B849-58C440618AA7}" destId="{9921A27B-D847-4FC9-AEBB-B2BA36C374F4}" srcOrd="1" destOrd="0" presId="urn:microsoft.com/office/officeart/2005/8/layout/orgChart1"/>
    <dgm:cxn modelId="{E71C9302-F518-4E72-93E0-B9D3DF8ACF8D}" type="presParOf" srcId="{9921A27B-D847-4FC9-AEBB-B2BA36C374F4}" destId="{BBD2D3EE-A285-4D5E-99FC-94CCFDE41D68}" srcOrd="0" destOrd="0" presId="urn:microsoft.com/office/officeart/2005/8/layout/orgChart1"/>
    <dgm:cxn modelId="{701B753A-42A9-46D4-8ABB-1D81E0FC4E7F}" type="presParOf" srcId="{9921A27B-D847-4FC9-AEBB-B2BA36C374F4}" destId="{F56E4D62-10C2-4798-8986-E4FAD87E789B}" srcOrd="1" destOrd="0" presId="urn:microsoft.com/office/officeart/2005/8/layout/orgChart1"/>
    <dgm:cxn modelId="{243982D4-CA47-4CB5-BD7B-ED00B00A6CC8}" type="presParOf" srcId="{F56E4D62-10C2-4798-8986-E4FAD87E789B}" destId="{742C7BF5-E062-4086-A65E-28C9DABF2CD9}" srcOrd="0" destOrd="0" presId="urn:microsoft.com/office/officeart/2005/8/layout/orgChart1"/>
    <dgm:cxn modelId="{A5B5723D-A493-4F75-A7F4-AE0CB4EA6185}" type="presParOf" srcId="{742C7BF5-E062-4086-A65E-28C9DABF2CD9}" destId="{14272A71-4B73-4C34-A60F-30E2C419B659}" srcOrd="0" destOrd="0" presId="urn:microsoft.com/office/officeart/2005/8/layout/orgChart1"/>
    <dgm:cxn modelId="{79F6B59A-212B-4765-BE6D-13AAECD8409F}" type="presParOf" srcId="{742C7BF5-E062-4086-A65E-28C9DABF2CD9}" destId="{FBDEA05F-6C43-4322-A229-FB12877C34B8}" srcOrd="1" destOrd="0" presId="urn:microsoft.com/office/officeart/2005/8/layout/orgChart1"/>
    <dgm:cxn modelId="{4E2362B7-6E97-4EEF-9C4F-37F734BA2479}" type="presParOf" srcId="{F56E4D62-10C2-4798-8986-E4FAD87E789B}" destId="{4A8C9433-E67D-4CC0-B5C7-D425F967ADC0}" srcOrd="1" destOrd="0" presId="urn:microsoft.com/office/officeart/2005/8/layout/orgChart1"/>
    <dgm:cxn modelId="{DF9A0ECC-0F8D-4559-9A2B-4B2B4FA8FC57}" type="presParOf" srcId="{F56E4D62-10C2-4798-8986-E4FAD87E789B}" destId="{97D0BDF5-7132-48DE-9DC9-12A2FE9FB955}" srcOrd="2" destOrd="0" presId="urn:microsoft.com/office/officeart/2005/8/layout/orgChart1"/>
    <dgm:cxn modelId="{6B24F21E-293C-4D38-B65C-8AFE8D4EB493}" type="presParOf" srcId="{F8B63970-D4E1-4461-B849-58C440618AA7}" destId="{1AF49A53-A264-4B1A-B897-B9A74B08BB6C}" srcOrd="2" destOrd="0" presId="urn:microsoft.com/office/officeart/2005/8/layout/orgChart1"/>
    <dgm:cxn modelId="{0F49AF5B-D4F9-4B73-9923-A9DE90A06EA7}" type="presParOf" srcId="{84A42323-A39A-4818-9A9A-5AAC1F9FE579}" destId="{330CBD30-3CE6-44DA-BE15-0D6F1224240E}" srcOrd="10" destOrd="0" presId="urn:microsoft.com/office/officeart/2005/8/layout/orgChart1"/>
    <dgm:cxn modelId="{0B538447-BE02-4E90-8DD5-435239D30FFF}" type="presParOf" srcId="{84A42323-A39A-4818-9A9A-5AAC1F9FE579}" destId="{5D847BD5-7CDD-4D23-8F01-021D342BA9FE}" srcOrd="11" destOrd="0" presId="urn:microsoft.com/office/officeart/2005/8/layout/orgChart1"/>
    <dgm:cxn modelId="{CC404A0D-9992-4168-B6D5-79AB13F43F94}" type="presParOf" srcId="{5D847BD5-7CDD-4D23-8F01-021D342BA9FE}" destId="{05785623-2210-44FA-B99F-9890950EB64E}" srcOrd="0" destOrd="0" presId="urn:microsoft.com/office/officeart/2005/8/layout/orgChart1"/>
    <dgm:cxn modelId="{F22BDC83-98D6-47C2-8A70-E083FB50314C}" type="presParOf" srcId="{05785623-2210-44FA-B99F-9890950EB64E}" destId="{AEB7A0F6-92F2-47B3-9918-6CBCC7A42A37}" srcOrd="0" destOrd="0" presId="urn:microsoft.com/office/officeart/2005/8/layout/orgChart1"/>
    <dgm:cxn modelId="{FFBCFA59-ECA5-45C2-A80F-E17D6CF9B53F}" type="presParOf" srcId="{05785623-2210-44FA-B99F-9890950EB64E}" destId="{1DE30871-45B9-4110-88E9-3D3224701EE8}" srcOrd="1" destOrd="0" presId="urn:microsoft.com/office/officeart/2005/8/layout/orgChart1"/>
    <dgm:cxn modelId="{5370A3A7-0AA6-461E-B368-03F3E2B840A4}" type="presParOf" srcId="{5D847BD5-7CDD-4D23-8F01-021D342BA9FE}" destId="{4EEA08B9-C34F-489C-986A-1FBAEE1C1867}" srcOrd="1" destOrd="0" presId="urn:microsoft.com/office/officeart/2005/8/layout/orgChart1"/>
    <dgm:cxn modelId="{FF74D201-D580-45B7-8D0D-C6338246502B}" type="presParOf" srcId="{4EEA08B9-C34F-489C-986A-1FBAEE1C1867}" destId="{61CDA636-673B-4224-93E5-B6BE8B09CC1C}" srcOrd="0" destOrd="0" presId="urn:microsoft.com/office/officeart/2005/8/layout/orgChart1"/>
    <dgm:cxn modelId="{F7D458E2-0278-45F8-8D59-0CA2680FCE7B}" type="presParOf" srcId="{4EEA08B9-C34F-489C-986A-1FBAEE1C1867}" destId="{56C35D95-8406-4586-88EA-7587B769F0AC}" srcOrd="1" destOrd="0" presId="urn:microsoft.com/office/officeart/2005/8/layout/orgChart1"/>
    <dgm:cxn modelId="{6F6B713E-B2E0-4951-B885-02D287C6BB22}" type="presParOf" srcId="{56C35D95-8406-4586-88EA-7587B769F0AC}" destId="{7C6B9477-3EF8-4110-BD21-2351E03C1B81}" srcOrd="0" destOrd="0" presId="urn:microsoft.com/office/officeart/2005/8/layout/orgChart1"/>
    <dgm:cxn modelId="{BA1CD083-5A08-442E-876D-DD164FBAC6AD}" type="presParOf" srcId="{7C6B9477-3EF8-4110-BD21-2351E03C1B81}" destId="{EE3D9490-7756-45C8-AFCF-9E2EEABA76F3}" srcOrd="0" destOrd="0" presId="urn:microsoft.com/office/officeart/2005/8/layout/orgChart1"/>
    <dgm:cxn modelId="{4FF446D9-BADD-44DE-98D8-EAD14486E604}" type="presParOf" srcId="{7C6B9477-3EF8-4110-BD21-2351E03C1B81}" destId="{AC0CAF30-5468-4868-984F-3B7C1E77F01C}" srcOrd="1" destOrd="0" presId="urn:microsoft.com/office/officeart/2005/8/layout/orgChart1"/>
    <dgm:cxn modelId="{1BE8070C-3663-4DCB-A85D-16D0F1E5476F}" type="presParOf" srcId="{56C35D95-8406-4586-88EA-7587B769F0AC}" destId="{A13C4BA1-3B4B-4D4D-85C4-EAC6CABE1315}" srcOrd="1" destOrd="0" presId="urn:microsoft.com/office/officeart/2005/8/layout/orgChart1"/>
    <dgm:cxn modelId="{1971E449-B6E8-4250-8081-8BBACB7AE0D6}" type="presParOf" srcId="{56C35D95-8406-4586-88EA-7587B769F0AC}" destId="{57F17388-BFD0-4A4E-BD5F-7A7005D4F678}" srcOrd="2" destOrd="0" presId="urn:microsoft.com/office/officeart/2005/8/layout/orgChart1"/>
    <dgm:cxn modelId="{AB0DC365-DAC8-49CE-88B3-5222AF12E4C4}" type="presParOf" srcId="{5D847BD5-7CDD-4D23-8F01-021D342BA9FE}" destId="{64D7D07F-016F-4654-B30C-F5E4B077BF21}" srcOrd="2" destOrd="0" presId="urn:microsoft.com/office/officeart/2005/8/layout/orgChart1"/>
    <dgm:cxn modelId="{5E835973-F1FD-4424-AC96-1EC2C0B34324}" type="presParOf" srcId="{0679F572-DFB5-4D18-B377-70A7EDD641C1}" destId="{1FFD4C42-6F71-4152-AD78-DA275A1D0D6A}" srcOrd="2" destOrd="0" presId="urn:microsoft.com/office/officeart/2005/8/layout/orgChart1"/>
    <dgm:cxn modelId="{9AE5B2EF-28F6-4544-8733-3921715F53CC}" type="presParOf" srcId="{1FFD4C42-6F71-4152-AD78-DA275A1D0D6A}" destId="{BC5B1793-AD9A-4236-A2BC-ABA281199172}" srcOrd="0" destOrd="0" presId="urn:microsoft.com/office/officeart/2005/8/layout/orgChart1"/>
    <dgm:cxn modelId="{5A333CF6-CE28-436A-AF26-1BB225BA3CB3}" type="presParOf" srcId="{1FFD4C42-6F71-4152-AD78-DA275A1D0D6A}" destId="{F884C5AF-73E6-498F-B576-4CA01CD2EDB5}" srcOrd="1" destOrd="0" presId="urn:microsoft.com/office/officeart/2005/8/layout/orgChart1"/>
    <dgm:cxn modelId="{9D7BBF83-22D9-421C-94D5-6337A2E1CD83}" type="presParOf" srcId="{F884C5AF-73E6-498F-B576-4CA01CD2EDB5}" destId="{2B99DF8E-F1C0-4593-BBDE-CA484D0F90AC}" srcOrd="0" destOrd="0" presId="urn:microsoft.com/office/officeart/2005/8/layout/orgChart1"/>
    <dgm:cxn modelId="{EFD3955C-FE10-469F-9032-6EC9A765EB00}" type="presParOf" srcId="{2B99DF8E-F1C0-4593-BBDE-CA484D0F90AC}" destId="{585753EE-0C25-42A7-96ED-360CE6AB7DEC}" srcOrd="0" destOrd="0" presId="urn:microsoft.com/office/officeart/2005/8/layout/orgChart1"/>
    <dgm:cxn modelId="{03D06E43-8F8D-4F14-81CD-8E943AC109DE}" type="presParOf" srcId="{2B99DF8E-F1C0-4593-BBDE-CA484D0F90AC}" destId="{D758A75F-81CA-41D4-98E4-EFA94FAC034E}" srcOrd="1" destOrd="0" presId="urn:microsoft.com/office/officeart/2005/8/layout/orgChart1"/>
    <dgm:cxn modelId="{4F154B24-C793-4381-BF95-9705512F79F8}" type="presParOf" srcId="{F884C5AF-73E6-498F-B576-4CA01CD2EDB5}" destId="{672EE17B-4DB0-446B-BA1D-5F4FE3DE1C5A}" srcOrd="1" destOrd="0" presId="urn:microsoft.com/office/officeart/2005/8/layout/orgChart1"/>
    <dgm:cxn modelId="{B3D8DB82-23AC-4935-9481-00D8642348AC}" type="presParOf" srcId="{F884C5AF-73E6-498F-B576-4CA01CD2EDB5}" destId="{89067228-1458-4CD7-90F7-BC9A1B9AE608}" srcOrd="2" destOrd="0" presId="urn:microsoft.com/office/officeart/2005/8/layout/orgChart1"/>
    <dgm:cxn modelId="{14DA3C6F-F157-416A-9812-3F94CC7A1713}" type="presParOf" srcId="{1FFD4C42-6F71-4152-AD78-DA275A1D0D6A}" destId="{19C7DE72-4215-4363-A318-E1222BE519C5}" srcOrd="2" destOrd="0" presId="urn:microsoft.com/office/officeart/2005/8/layout/orgChart1"/>
    <dgm:cxn modelId="{5FB498F1-8524-4130-A290-FEC1EF556C6C}" type="presParOf" srcId="{1FFD4C42-6F71-4152-AD78-DA275A1D0D6A}" destId="{DCFC94BB-DD3C-4262-B925-1EFFECD28937}" srcOrd="3" destOrd="0" presId="urn:microsoft.com/office/officeart/2005/8/layout/orgChart1"/>
    <dgm:cxn modelId="{B3BD71A7-9E15-449A-9263-DC00BC9166E4}" type="presParOf" srcId="{DCFC94BB-DD3C-4262-B925-1EFFECD28937}" destId="{17538EC0-D9C3-4F46-902C-96F0C37399A0}" srcOrd="0" destOrd="0" presId="urn:microsoft.com/office/officeart/2005/8/layout/orgChart1"/>
    <dgm:cxn modelId="{1C98B6E5-93EE-4462-A567-A22428F38A79}" type="presParOf" srcId="{17538EC0-D9C3-4F46-902C-96F0C37399A0}" destId="{D4CAE3A2-47AB-47BE-ADD8-4CD6D7B46B5D}" srcOrd="0" destOrd="0" presId="urn:microsoft.com/office/officeart/2005/8/layout/orgChart1"/>
    <dgm:cxn modelId="{B4189125-3F0B-4EF1-9936-F50A79DC9091}" type="presParOf" srcId="{17538EC0-D9C3-4F46-902C-96F0C37399A0}" destId="{BA6E412C-E160-4981-AB18-96974E35FFBF}" srcOrd="1" destOrd="0" presId="urn:microsoft.com/office/officeart/2005/8/layout/orgChart1"/>
    <dgm:cxn modelId="{1E51F26B-AA1E-465E-BAB3-B7C722B1F315}" type="presParOf" srcId="{DCFC94BB-DD3C-4262-B925-1EFFECD28937}" destId="{EA561E1D-F1E4-4C11-9375-A303BA44E7ED}" srcOrd="1" destOrd="0" presId="urn:microsoft.com/office/officeart/2005/8/layout/orgChart1"/>
    <dgm:cxn modelId="{1D4EEBEB-1D0B-43EA-AAF5-C75B8BE14BBB}" type="presParOf" srcId="{DCFC94BB-DD3C-4262-B925-1EFFECD28937}" destId="{1074FA35-5344-47FE-82F4-CC5723B73A41}"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0B7A45-319F-49DB-812C-0ADD08F3F82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nb-NO"/>
        </a:p>
      </dgm:t>
    </dgm:pt>
    <dgm:pt modelId="{1698E930-125E-43C8-B7F4-7E8C48940452}">
      <dgm:prSet phldrT="[Tekst]"/>
      <dgm:spPr/>
      <dgm:t>
        <a:bodyPr/>
        <a:lstStyle/>
        <a:p>
          <a:r>
            <a:rPr lang="nb-NO" dirty="0" smtClean="0"/>
            <a:t>Privat/frivillig</a:t>
          </a:r>
          <a:endParaRPr lang="nb-NO" dirty="0"/>
        </a:p>
      </dgm:t>
    </dgm:pt>
    <dgm:pt modelId="{D16F3DC1-F23B-49DC-B2AE-D7917D781ECA}" type="parTrans" cxnId="{97C6B30D-4122-436F-BD65-3C51BC6A1696}">
      <dgm:prSet/>
      <dgm:spPr/>
      <dgm:t>
        <a:bodyPr/>
        <a:lstStyle/>
        <a:p>
          <a:endParaRPr lang="nb-NO"/>
        </a:p>
      </dgm:t>
    </dgm:pt>
    <dgm:pt modelId="{A6819179-7AB8-47A5-A0F3-4786D225E2CD}" type="sibTrans" cxnId="{97C6B30D-4122-436F-BD65-3C51BC6A1696}">
      <dgm:prSet/>
      <dgm:spPr/>
      <dgm:t>
        <a:bodyPr/>
        <a:lstStyle/>
        <a:p>
          <a:endParaRPr lang="nb-NO"/>
        </a:p>
      </dgm:t>
    </dgm:pt>
    <dgm:pt modelId="{D3C1B9DF-8DEC-400F-9044-6F70AA65C9F1}">
      <dgm:prSet phldrT="[Tekst]"/>
      <dgm:spPr/>
      <dgm:t>
        <a:bodyPr/>
        <a:lstStyle/>
        <a:p>
          <a:r>
            <a:rPr lang="nb-NO" dirty="0" smtClean="0"/>
            <a:t>Privat/frivillig ansvar med kommunen som tilrettelegger</a:t>
          </a:r>
          <a:endParaRPr lang="nb-NO" dirty="0"/>
        </a:p>
      </dgm:t>
    </dgm:pt>
    <dgm:pt modelId="{EC234E07-DE41-4740-BA64-FA7425C42591}" type="parTrans" cxnId="{B13BA9BD-CB3F-40FD-B56D-4E461E5228ED}">
      <dgm:prSet/>
      <dgm:spPr/>
      <dgm:t>
        <a:bodyPr/>
        <a:lstStyle/>
        <a:p>
          <a:endParaRPr lang="nb-NO"/>
        </a:p>
      </dgm:t>
    </dgm:pt>
    <dgm:pt modelId="{15B5A149-EB6B-4663-87A8-21A1E725287F}" type="sibTrans" cxnId="{B13BA9BD-CB3F-40FD-B56D-4E461E5228ED}">
      <dgm:prSet/>
      <dgm:spPr/>
      <dgm:t>
        <a:bodyPr/>
        <a:lstStyle/>
        <a:p>
          <a:endParaRPr lang="nb-NO"/>
        </a:p>
      </dgm:t>
    </dgm:pt>
    <dgm:pt modelId="{073FDBD2-0AAB-4096-B717-0FEB2BC02AAC}">
      <dgm:prSet phldrT="[Tekst]"/>
      <dgm:spPr/>
      <dgm:t>
        <a:bodyPr/>
        <a:lstStyle/>
        <a:p>
          <a:r>
            <a:rPr lang="nb-NO" dirty="0" smtClean="0"/>
            <a:t>Kommunalt ansvar  med bistand fra frivillige</a:t>
          </a:r>
          <a:endParaRPr lang="nb-NO" dirty="0"/>
        </a:p>
      </dgm:t>
    </dgm:pt>
    <dgm:pt modelId="{269963D1-B312-48C3-849B-50487FB1EC4D}" type="parTrans" cxnId="{671C6B15-A562-48AA-9402-68C3A1BD7CBF}">
      <dgm:prSet/>
      <dgm:spPr/>
      <dgm:t>
        <a:bodyPr/>
        <a:lstStyle/>
        <a:p>
          <a:endParaRPr lang="nb-NO"/>
        </a:p>
      </dgm:t>
    </dgm:pt>
    <dgm:pt modelId="{6D0D97DC-96D8-4140-AB0D-C706A03AE89A}" type="sibTrans" cxnId="{671C6B15-A562-48AA-9402-68C3A1BD7CBF}">
      <dgm:prSet/>
      <dgm:spPr/>
      <dgm:t>
        <a:bodyPr/>
        <a:lstStyle/>
        <a:p>
          <a:endParaRPr lang="nb-NO"/>
        </a:p>
      </dgm:t>
    </dgm:pt>
    <dgm:pt modelId="{A4DE481C-8F8D-448F-A983-86CE0567D569}">
      <dgm:prSet phldrT="[Tekst]"/>
      <dgm:spPr/>
      <dgm:t>
        <a:bodyPr/>
        <a:lstStyle/>
        <a:p>
          <a:r>
            <a:rPr lang="nb-NO" dirty="0" smtClean="0"/>
            <a:t>Kommunalt ansvar</a:t>
          </a:r>
          <a:endParaRPr lang="nb-NO" dirty="0"/>
        </a:p>
      </dgm:t>
    </dgm:pt>
    <dgm:pt modelId="{DC256147-5B49-4678-A18D-FAB534D3A7D2}" type="parTrans" cxnId="{926BCAAA-C204-4AB2-A10F-1D905319C9BF}">
      <dgm:prSet/>
      <dgm:spPr/>
      <dgm:t>
        <a:bodyPr/>
        <a:lstStyle/>
        <a:p>
          <a:endParaRPr lang="nb-NO"/>
        </a:p>
      </dgm:t>
    </dgm:pt>
    <dgm:pt modelId="{5831FFF8-ED34-4ED0-8BAF-5E14FD9D702C}" type="sibTrans" cxnId="{926BCAAA-C204-4AB2-A10F-1D905319C9BF}">
      <dgm:prSet/>
      <dgm:spPr/>
      <dgm:t>
        <a:bodyPr/>
        <a:lstStyle/>
        <a:p>
          <a:endParaRPr lang="nb-NO"/>
        </a:p>
      </dgm:t>
    </dgm:pt>
    <dgm:pt modelId="{CFE87757-055C-4368-BBFF-0F449CE91B9F}" type="pres">
      <dgm:prSet presAssocID="{130B7A45-319F-49DB-812C-0ADD08F3F82C}" presName="Name0" presStyleCnt="0">
        <dgm:presLayoutVars>
          <dgm:dir/>
          <dgm:resizeHandles val="exact"/>
        </dgm:presLayoutVars>
      </dgm:prSet>
      <dgm:spPr/>
      <dgm:t>
        <a:bodyPr/>
        <a:lstStyle/>
        <a:p>
          <a:endParaRPr lang="nb-NO"/>
        </a:p>
      </dgm:t>
    </dgm:pt>
    <dgm:pt modelId="{616F1B44-4C8D-400E-A02B-978947EE4417}" type="pres">
      <dgm:prSet presAssocID="{1698E930-125E-43C8-B7F4-7E8C48940452}" presName="Name5" presStyleLbl="vennNode1" presStyleIdx="0" presStyleCnt="4">
        <dgm:presLayoutVars>
          <dgm:bulletEnabled val="1"/>
        </dgm:presLayoutVars>
      </dgm:prSet>
      <dgm:spPr/>
      <dgm:t>
        <a:bodyPr/>
        <a:lstStyle/>
        <a:p>
          <a:endParaRPr lang="nb-NO"/>
        </a:p>
      </dgm:t>
    </dgm:pt>
    <dgm:pt modelId="{15768FB3-6D0E-426A-95B5-25E665A7AB9E}" type="pres">
      <dgm:prSet presAssocID="{A6819179-7AB8-47A5-A0F3-4786D225E2CD}" presName="space" presStyleCnt="0"/>
      <dgm:spPr/>
    </dgm:pt>
    <dgm:pt modelId="{9F528341-00A5-4FAE-AC34-8CB87F5BDBCD}" type="pres">
      <dgm:prSet presAssocID="{D3C1B9DF-8DEC-400F-9044-6F70AA65C9F1}" presName="Name5" presStyleLbl="vennNode1" presStyleIdx="1" presStyleCnt="4">
        <dgm:presLayoutVars>
          <dgm:bulletEnabled val="1"/>
        </dgm:presLayoutVars>
      </dgm:prSet>
      <dgm:spPr/>
      <dgm:t>
        <a:bodyPr/>
        <a:lstStyle/>
        <a:p>
          <a:endParaRPr lang="nb-NO"/>
        </a:p>
      </dgm:t>
    </dgm:pt>
    <dgm:pt modelId="{FF5754D4-AD02-443F-9AD9-C8EA176265CC}" type="pres">
      <dgm:prSet presAssocID="{15B5A149-EB6B-4663-87A8-21A1E725287F}" presName="space" presStyleCnt="0"/>
      <dgm:spPr/>
    </dgm:pt>
    <dgm:pt modelId="{8FB49053-FA11-4460-BAC4-F06C0352A707}" type="pres">
      <dgm:prSet presAssocID="{073FDBD2-0AAB-4096-B717-0FEB2BC02AAC}" presName="Name5" presStyleLbl="vennNode1" presStyleIdx="2" presStyleCnt="4">
        <dgm:presLayoutVars>
          <dgm:bulletEnabled val="1"/>
        </dgm:presLayoutVars>
      </dgm:prSet>
      <dgm:spPr/>
      <dgm:t>
        <a:bodyPr/>
        <a:lstStyle/>
        <a:p>
          <a:endParaRPr lang="nb-NO"/>
        </a:p>
      </dgm:t>
    </dgm:pt>
    <dgm:pt modelId="{E5E16BC2-3A92-44B2-8EB3-146ED0C48B33}" type="pres">
      <dgm:prSet presAssocID="{6D0D97DC-96D8-4140-AB0D-C706A03AE89A}" presName="space" presStyleCnt="0"/>
      <dgm:spPr/>
    </dgm:pt>
    <dgm:pt modelId="{8176B1C7-96C2-4C6C-B781-7ADADA836B29}" type="pres">
      <dgm:prSet presAssocID="{A4DE481C-8F8D-448F-A983-86CE0567D569}" presName="Name5" presStyleLbl="vennNode1" presStyleIdx="3" presStyleCnt="4">
        <dgm:presLayoutVars>
          <dgm:bulletEnabled val="1"/>
        </dgm:presLayoutVars>
      </dgm:prSet>
      <dgm:spPr/>
      <dgm:t>
        <a:bodyPr/>
        <a:lstStyle/>
        <a:p>
          <a:endParaRPr lang="nb-NO"/>
        </a:p>
      </dgm:t>
    </dgm:pt>
  </dgm:ptLst>
  <dgm:cxnLst>
    <dgm:cxn modelId="{16579DAB-A314-4610-AE1C-448CF601A937}" type="presOf" srcId="{130B7A45-319F-49DB-812C-0ADD08F3F82C}" destId="{CFE87757-055C-4368-BBFF-0F449CE91B9F}" srcOrd="0" destOrd="0" presId="urn:microsoft.com/office/officeart/2005/8/layout/venn3"/>
    <dgm:cxn modelId="{03ADCB3D-7EB0-4835-AF59-1266E711C8E2}" type="presOf" srcId="{073FDBD2-0AAB-4096-B717-0FEB2BC02AAC}" destId="{8FB49053-FA11-4460-BAC4-F06C0352A707}" srcOrd="0" destOrd="0" presId="urn:microsoft.com/office/officeart/2005/8/layout/venn3"/>
    <dgm:cxn modelId="{B13BA9BD-CB3F-40FD-B56D-4E461E5228ED}" srcId="{130B7A45-319F-49DB-812C-0ADD08F3F82C}" destId="{D3C1B9DF-8DEC-400F-9044-6F70AA65C9F1}" srcOrd="1" destOrd="0" parTransId="{EC234E07-DE41-4740-BA64-FA7425C42591}" sibTransId="{15B5A149-EB6B-4663-87A8-21A1E725287F}"/>
    <dgm:cxn modelId="{97C6B30D-4122-436F-BD65-3C51BC6A1696}" srcId="{130B7A45-319F-49DB-812C-0ADD08F3F82C}" destId="{1698E930-125E-43C8-B7F4-7E8C48940452}" srcOrd="0" destOrd="0" parTransId="{D16F3DC1-F23B-49DC-B2AE-D7917D781ECA}" sibTransId="{A6819179-7AB8-47A5-A0F3-4786D225E2CD}"/>
    <dgm:cxn modelId="{BC928F85-53A7-4FF9-9A2D-35AEB456D5DB}" type="presOf" srcId="{A4DE481C-8F8D-448F-A983-86CE0567D569}" destId="{8176B1C7-96C2-4C6C-B781-7ADADA836B29}" srcOrd="0" destOrd="0" presId="urn:microsoft.com/office/officeart/2005/8/layout/venn3"/>
    <dgm:cxn modelId="{671C6B15-A562-48AA-9402-68C3A1BD7CBF}" srcId="{130B7A45-319F-49DB-812C-0ADD08F3F82C}" destId="{073FDBD2-0AAB-4096-B717-0FEB2BC02AAC}" srcOrd="2" destOrd="0" parTransId="{269963D1-B312-48C3-849B-50487FB1EC4D}" sibTransId="{6D0D97DC-96D8-4140-AB0D-C706A03AE89A}"/>
    <dgm:cxn modelId="{6BE9473E-5A93-498F-8A8E-0BF45270A933}" type="presOf" srcId="{D3C1B9DF-8DEC-400F-9044-6F70AA65C9F1}" destId="{9F528341-00A5-4FAE-AC34-8CB87F5BDBCD}" srcOrd="0" destOrd="0" presId="urn:microsoft.com/office/officeart/2005/8/layout/venn3"/>
    <dgm:cxn modelId="{8FC645B3-08BC-4B62-A47A-A5E96DC78735}" type="presOf" srcId="{1698E930-125E-43C8-B7F4-7E8C48940452}" destId="{616F1B44-4C8D-400E-A02B-978947EE4417}" srcOrd="0" destOrd="0" presId="urn:microsoft.com/office/officeart/2005/8/layout/venn3"/>
    <dgm:cxn modelId="{926BCAAA-C204-4AB2-A10F-1D905319C9BF}" srcId="{130B7A45-319F-49DB-812C-0ADD08F3F82C}" destId="{A4DE481C-8F8D-448F-A983-86CE0567D569}" srcOrd="3" destOrd="0" parTransId="{DC256147-5B49-4678-A18D-FAB534D3A7D2}" sibTransId="{5831FFF8-ED34-4ED0-8BAF-5E14FD9D702C}"/>
    <dgm:cxn modelId="{87C1A5FA-33EF-4B88-9AED-B2D7B60096BF}" type="presParOf" srcId="{CFE87757-055C-4368-BBFF-0F449CE91B9F}" destId="{616F1B44-4C8D-400E-A02B-978947EE4417}" srcOrd="0" destOrd="0" presId="urn:microsoft.com/office/officeart/2005/8/layout/venn3"/>
    <dgm:cxn modelId="{B7AA9B71-59F1-4667-BAE9-329662A58623}" type="presParOf" srcId="{CFE87757-055C-4368-BBFF-0F449CE91B9F}" destId="{15768FB3-6D0E-426A-95B5-25E665A7AB9E}" srcOrd="1" destOrd="0" presId="urn:microsoft.com/office/officeart/2005/8/layout/venn3"/>
    <dgm:cxn modelId="{EB1D44FA-64FA-4290-AD7A-F9C5E02E59AA}" type="presParOf" srcId="{CFE87757-055C-4368-BBFF-0F449CE91B9F}" destId="{9F528341-00A5-4FAE-AC34-8CB87F5BDBCD}" srcOrd="2" destOrd="0" presId="urn:microsoft.com/office/officeart/2005/8/layout/venn3"/>
    <dgm:cxn modelId="{4C78049C-D93E-4457-99D4-AB2693751BEC}" type="presParOf" srcId="{CFE87757-055C-4368-BBFF-0F449CE91B9F}" destId="{FF5754D4-AD02-443F-9AD9-C8EA176265CC}" srcOrd="3" destOrd="0" presId="urn:microsoft.com/office/officeart/2005/8/layout/venn3"/>
    <dgm:cxn modelId="{56CE6AA4-544D-4034-9488-3C4FAE851473}" type="presParOf" srcId="{CFE87757-055C-4368-BBFF-0F449CE91B9F}" destId="{8FB49053-FA11-4460-BAC4-F06C0352A707}" srcOrd="4" destOrd="0" presId="urn:microsoft.com/office/officeart/2005/8/layout/venn3"/>
    <dgm:cxn modelId="{E9CCEF37-0CC6-44E0-80FF-D64CC4467D8B}" type="presParOf" srcId="{CFE87757-055C-4368-BBFF-0F449CE91B9F}" destId="{E5E16BC2-3A92-44B2-8EB3-146ED0C48B33}" srcOrd="5" destOrd="0" presId="urn:microsoft.com/office/officeart/2005/8/layout/venn3"/>
    <dgm:cxn modelId="{44641323-CDE3-483B-8EEB-EE6DE01867F2}" type="presParOf" srcId="{CFE87757-055C-4368-BBFF-0F449CE91B9F}" destId="{8176B1C7-96C2-4C6C-B781-7ADADA836B29}"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7DE72-4215-4363-A318-E1222BE519C5}">
      <dsp:nvSpPr>
        <dsp:cNvPr id="0" name=""/>
        <dsp:cNvSpPr/>
      </dsp:nvSpPr>
      <dsp:spPr>
        <a:xfrm>
          <a:off x="4392488" y="1186252"/>
          <a:ext cx="130757" cy="572841"/>
        </a:xfrm>
        <a:custGeom>
          <a:avLst/>
          <a:gdLst/>
          <a:ahLst/>
          <a:cxnLst/>
          <a:rect l="0" t="0" r="0" b="0"/>
          <a:pathLst>
            <a:path>
              <a:moveTo>
                <a:pt x="0" y="0"/>
              </a:moveTo>
              <a:lnTo>
                <a:pt x="0" y="572841"/>
              </a:lnTo>
              <a:lnTo>
                <a:pt x="130757" y="57284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B1793-AD9A-4236-A2BC-ABA281199172}">
      <dsp:nvSpPr>
        <dsp:cNvPr id="0" name=""/>
        <dsp:cNvSpPr/>
      </dsp:nvSpPr>
      <dsp:spPr>
        <a:xfrm>
          <a:off x="4261730" y="1186252"/>
          <a:ext cx="130757" cy="572841"/>
        </a:xfrm>
        <a:custGeom>
          <a:avLst/>
          <a:gdLst/>
          <a:ahLst/>
          <a:cxnLst/>
          <a:rect l="0" t="0" r="0" b="0"/>
          <a:pathLst>
            <a:path>
              <a:moveTo>
                <a:pt x="130757" y="0"/>
              </a:moveTo>
              <a:lnTo>
                <a:pt x="130757" y="572841"/>
              </a:lnTo>
              <a:lnTo>
                <a:pt x="0" y="57284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CDA636-673B-4224-93E5-B6BE8B09CC1C}">
      <dsp:nvSpPr>
        <dsp:cNvPr id="0" name=""/>
        <dsp:cNvSpPr/>
      </dsp:nvSpPr>
      <dsp:spPr>
        <a:xfrm>
          <a:off x="8113821" y="2964631"/>
          <a:ext cx="91440" cy="782046"/>
        </a:xfrm>
        <a:custGeom>
          <a:avLst/>
          <a:gdLst/>
          <a:ahLst/>
          <a:cxnLst/>
          <a:rect l="0" t="0" r="0" b="0"/>
          <a:pathLst>
            <a:path>
              <a:moveTo>
                <a:pt x="48501" y="0"/>
              </a:moveTo>
              <a:lnTo>
                <a:pt x="48501" y="651289"/>
              </a:lnTo>
              <a:lnTo>
                <a:pt x="45720" y="651289"/>
              </a:lnTo>
              <a:lnTo>
                <a:pt x="45720" y="78204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CBD30-3CE6-44DA-BE15-0D6F1224240E}">
      <dsp:nvSpPr>
        <dsp:cNvPr id="0" name=""/>
        <dsp:cNvSpPr/>
      </dsp:nvSpPr>
      <dsp:spPr>
        <a:xfrm>
          <a:off x="4392488" y="1186252"/>
          <a:ext cx="3769834" cy="1155725"/>
        </a:xfrm>
        <a:custGeom>
          <a:avLst/>
          <a:gdLst/>
          <a:ahLst/>
          <a:cxnLst/>
          <a:rect l="0" t="0" r="0" b="0"/>
          <a:pathLst>
            <a:path>
              <a:moveTo>
                <a:pt x="0" y="0"/>
              </a:moveTo>
              <a:lnTo>
                <a:pt x="0" y="1024968"/>
              </a:lnTo>
              <a:lnTo>
                <a:pt x="3769834" y="1024968"/>
              </a:lnTo>
              <a:lnTo>
                <a:pt x="3769834" y="115572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D2D3EE-A285-4D5E-99FC-94CCFDE41D68}">
      <dsp:nvSpPr>
        <dsp:cNvPr id="0" name=""/>
        <dsp:cNvSpPr/>
      </dsp:nvSpPr>
      <dsp:spPr>
        <a:xfrm>
          <a:off x="6606999" y="2977016"/>
          <a:ext cx="91440" cy="769649"/>
        </a:xfrm>
        <a:custGeom>
          <a:avLst/>
          <a:gdLst/>
          <a:ahLst/>
          <a:cxnLst/>
          <a:rect l="0" t="0" r="0" b="0"/>
          <a:pathLst>
            <a:path>
              <a:moveTo>
                <a:pt x="56105" y="0"/>
              </a:moveTo>
              <a:lnTo>
                <a:pt x="56105" y="638892"/>
              </a:lnTo>
              <a:lnTo>
                <a:pt x="45720" y="638892"/>
              </a:lnTo>
              <a:lnTo>
                <a:pt x="45720" y="76964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601D34-D939-4D6F-8915-35DBF9F459C5}">
      <dsp:nvSpPr>
        <dsp:cNvPr id="0" name=""/>
        <dsp:cNvSpPr/>
      </dsp:nvSpPr>
      <dsp:spPr>
        <a:xfrm>
          <a:off x="4392488" y="1186252"/>
          <a:ext cx="2270617" cy="1168110"/>
        </a:xfrm>
        <a:custGeom>
          <a:avLst/>
          <a:gdLst/>
          <a:ahLst/>
          <a:cxnLst/>
          <a:rect l="0" t="0" r="0" b="0"/>
          <a:pathLst>
            <a:path>
              <a:moveTo>
                <a:pt x="0" y="0"/>
              </a:moveTo>
              <a:lnTo>
                <a:pt x="0" y="1037353"/>
              </a:lnTo>
              <a:lnTo>
                <a:pt x="2270617" y="1037353"/>
              </a:lnTo>
              <a:lnTo>
                <a:pt x="2270617" y="116811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84F35-7CC8-44E3-82E9-DF41B4D8AA96}">
      <dsp:nvSpPr>
        <dsp:cNvPr id="0" name=""/>
        <dsp:cNvSpPr/>
      </dsp:nvSpPr>
      <dsp:spPr>
        <a:xfrm>
          <a:off x="5100178" y="2954588"/>
          <a:ext cx="91440" cy="825113"/>
        </a:xfrm>
        <a:custGeom>
          <a:avLst/>
          <a:gdLst/>
          <a:ahLst/>
          <a:cxnLst/>
          <a:rect l="0" t="0" r="0" b="0"/>
          <a:pathLst>
            <a:path>
              <a:moveTo>
                <a:pt x="45720" y="0"/>
              </a:moveTo>
              <a:lnTo>
                <a:pt x="45720" y="82511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0ABCEE-262B-44F7-8D3B-AA5B313254B2}">
      <dsp:nvSpPr>
        <dsp:cNvPr id="0" name=""/>
        <dsp:cNvSpPr/>
      </dsp:nvSpPr>
      <dsp:spPr>
        <a:xfrm>
          <a:off x="4392488" y="1186252"/>
          <a:ext cx="753410" cy="1145682"/>
        </a:xfrm>
        <a:custGeom>
          <a:avLst/>
          <a:gdLst/>
          <a:ahLst/>
          <a:cxnLst/>
          <a:rect l="0" t="0" r="0" b="0"/>
          <a:pathLst>
            <a:path>
              <a:moveTo>
                <a:pt x="0" y="0"/>
              </a:moveTo>
              <a:lnTo>
                <a:pt x="0" y="1014925"/>
              </a:lnTo>
              <a:lnTo>
                <a:pt x="753410" y="1014925"/>
              </a:lnTo>
              <a:lnTo>
                <a:pt x="753410" y="114568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88CBC2-3746-48DB-86E6-62F92D9E8FE6}">
      <dsp:nvSpPr>
        <dsp:cNvPr id="0" name=""/>
        <dsp:cNvSpPr/>
      </dsp:nvSpPr>
      <dsp:spPr>
        <a:xfrm>
          <a:off x="3639077" y="1186252"/>
          <a:ext cx="753410" cy="1145682"/>
        </a:xfrm>
        <a:custGeom>
          <a:avLst/>
          <a:gdLst/>
          <a:ahLst/>
          <a:cxnLst/>
          <a:rect l="0" t="0" r="0" b="0"/>
          <a:pathLst>
            <a:path>
              <a:moveTo>
                <a:pt x="753410" y="0"/>
              </a:moveTo>
              <a:lnTo>
                <a:pt x="753410" y="1014925"/>
              </a:lnTo>
              <a:lnTo>
                <a:pt x="0" y="1014925"/>
              </a:lnTo>
              <a:lnTo>
                <a:pt x="0" y="114568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8E1F5C-98DB-44A9-AFE5-1B47B58341F3}">
      <dsp:nvSpPr>
        <dsp:cNvPr id="0" name=""/>
        <dsp:cNvSpPr/>
      </dsp:nvSpPr>
      <dsp:spPr>
        <a:xfrm>
          <a:off x="2132256" y="2954588"/>
          <a:ext cx="130757" cy="1457008"/>
        </a:xfrm>
        <a:custGeom>
          <a:avLst/>
          <a:gdLst/>
          <a:ahLst/>
          <a:cxnLst/>
          <a:rect l="0" t="0" r="0" b="0"/>
          <a:pathLst>
            <a:path>
              <a:moveTo>
                <a:pt x="0" y="0"/>
              </a:moveTo>
              <a:lnTo>
                <a:pt x="0" y="1457008"/>
              </a:lnTo>
              <a:lnTo>
                <a:pt x="130757" y="145700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9FEA2-1401-471B-8EC8-3B1154D676B5}">
      <dsp:nvSpPr>
        <dsp:cNvPr id="0" name=""/>
        <dsp:cNvSpPr/>
      </dsp:nvSpPr>
      <dsp:spPr>
        <a:xfrm>
          <a:off x="2001498" y="2954588"/>
          <a:ext cx="130757" cy="1457008"/>
        </a:xfrm>
        <a:custGeom>
          <a:avLst/>
          <a:gdLst/>
          <a:ahLst/>
          <a:cxnLst/>
          <a:rect l="0" t="0" r="0" b="0"/>
          <a:pathLst>
            <a:path>
              <a:moveTo>
                <a:pt x="130757" y="0"/>
              </a:moveTo>
              <a:lnTo>
                <a:pt x="130757" y="1457008"/>
              </a:lnTo>
              <a:lnTo>
                <a:pt x="0" y="145700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F4D21-8019-4878-8229-EC3C239C1BF4}">
      <dsp:nvSpPr>
        <dsp:cNvPr id="0" name=""/>
        <dsp:cNvSpPr/>
      </dsp:nvSpPr>
      <dsp:spPr>
        <a:xfrm>
          <a:off x="2132256" y="2954588"/>
          <a:ext cx="130757" cy="572841"/>
        </a:xfrm>
        <a:custGeom>
          <a:avLst/>
          <a:gdLst/>
          <a:ahLst/>
          <a:cxnLst/>
          <a:rect l="0" t="0" r="0" b="0"/>
          <a:pathLst>
            <a:path>
              <a:moveTo>
                <a:pt x="0" y="0"/>
              </a:moveTo>
              <a:lnTo>
                <a:pt x="0" y="572841"/>
              </a:lnTo>
              <a:lnTo>
                <a:pt x="130757" y="57284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7BFD50-54AC-4964-9550-0423CDC6466D}">
      <dsp:nvSpPr>
        <dsp:cNvPr id="0" name=""/>
        <dsp:cNvSpPr/>
      </dsp:nvSpPr>
      <dsp:spPr>
        <a:xfrm>
          <a:off x="2001498" y="2954588"/>
          <a:ext cx="130757" cy="572841"/>
        </a:xfrm>
        <a:custGeom>
          <a:avLst/>
          <a:gdLst/>
          <a:ahLst/>
          <a:cxnLst/>
          <a:rect l="0" t="0" r="0" b="0"/>
          <a:pathLst>
            <a:path>
              <a:moveTo>
                <a:pt x="130757" y="0"/>
              </a:moveTo>
              <a:lnTo>
                <a:pt x="130757" y="572841"/>
              </a:lnTo>
              <a:lnTo>
                <a:pt x="0" y="57284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FFA4DC-B9D1-4E39-8C3A-19598C83FF2F}">
      <dsp:nvSpPr>
        <dsp:cNvPr id="0" name=""/>
        <dsp:cNvSpPr/>
      </dsp:nvSpPr>
      <dsp:spPr>
        <a:xfrm>
          <a:off x="2132256" y="1186252"/>
          <a:ext cx="2260231" cy="1145682"/>
        </a:xfrm>
        <a:custGeom>
          <a:avLst/>
          <a:gdLst/>
          <a:ahLst/>
          <a:cxnLst/>
          <a:rect l="0" t="0" r="0" b="0"/>
          <a:pathLst>
            <a:path>
              <a:moveTo>
                <a:pt x="2260231" y="0"/>
              </a:moveTo>
              <a:lnTo>
                <a:pt x="2260231" y="1014925"/>
              </a:lnTo>
              <a:lnTo>
                <a:pt x="0" y="1014925"/>
              </a:lnTo>
              <a:lnTo>
                <a:pt x="0" y="114568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60C4EE-9BE8-4C1E-A2D1-1C0F76F681D2}">
      <dsp:nvSpPr>
        <dsp:cNvPr id="0" name=""/>
        <dsp:cNvSpPr/>
      </dsp:nvSpPr>
      <dsp:spPr>
        <a:xfrm>
          <a:off x="625434" y="1186252"/>
          <a:ext cx="3767053" cy="1145682"/>
        </a:xfrm>
        <a:custGeom>
          <a:avLst/>
          <a:gdLst/>
          <a:ahLst/>
          <a:cxnLst/>
          <a:rect l="0" t="0" r="0" b="0"/>
          <a:pathLst>
            <a:path>
              <a:moveTo>
                <a:pt x="3767053" y="0"/>
              </a:moveTo>
              <a:lnTo>
                <a:pt x="3767053" y="1014925"/>
              </a:lnTo>
              <a:lnTo>
                <a:pt x="0" y="1014925"/>
              </a:lnTo>
              <a:lnTo>
                <a:pt x="0" y="114568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BB4-C891-4637-AF61-398A8CA7B1B6}">
      <dsp:nvSpPr>
        <dsp:cNvPr id="0" name=""/>
        <dsp:cNvSpPr/>
      </dsp:nvSpPr>
      <dsp:spPr>
        <a:xfrm>
          <a:off x="3769834" y="563599"/>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b="1" kern="1200" dirty="0" smtClean="0">
              <a:solidFill>
                <a:srgbClr val="FF0000"/>
              </a:solidFill>
            </a:rPr>
            <a:t>RÅDMANN</a:t>
          </a:r>
        </a:p>
      </dsp:txBody>
      <dsp:txXfrm>
        <a:off x="3769834" y="563599"/>
        <a:ext cx="1245306" cy="622653"/>
      </dsp:txXfrm>
    </dsp:sp>
    <dsp:sp modelId="{6DF00A85-C9A2-4E0A-927B-B67ACD6992AD}">
      <dsp:nvSpPr>
        <dsp:cNvPr id="0" name=""/>
        <dsp:cNvSpPr/>
      </dsp:nvSpPr>
      <dsp:spPr>
        <a:xfrm>
          <a:off x="2781" y="2331934"/>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nb-NO" sz="900" b="1" kern="1200" smtClean="0"/>
            <a:t>Økonomiseksjonen</a:t>
          </a:r>
        </a:p>
        <a:p>
          <a:pPr lvl="0" algn="ctr" defTabSz="400050">
            <a:lnSpc>
              <a:spcPct val="90000"/>
            </a:lnSpc>
            <a:spcBef>
              <a:spcPct val="0"/>
            </a:spcBef>
            <a:spcAft>
              <a:spcPct val="35000"/>
            </a:spcAft>
          </a:pPr>
          <a:r>
            <a:rPr lang="nb-NO" sz="1050" b="1" kern="1200" smtClean="0">
              <a:solidFill>
                <a:srgbClr val="FF0000"/>
              </a:solidFill>
            </a:rPr>
            <a:t>Økonomisjef</a:t>
          </a:r>
          <a:endParaRPr lang="nb-NO" sz="1050" b="1" kern="1200" dirty="0" smtClean="0">
            <a:solidFill>
              <a:srgbClr val="FF0000"/>
            </a:solidFill>
          </a:endParaRPr>
        </a:p>
      </dsp:txBody>
      <dsp:txXfrm>
        <a:off x="2781" y="2331934"/>
        <a:ext cx="1245306" cy="622653"/>
      </dsp:txXfrm>
    </dsp:sp>
    <dsp:sp modelId="{F71B420A-5C8A-40F9-84D1-5EFC7091548C}">
      <dsp:nvSpPr>
        <dsp:cNvPr id="0" name=""/>
        <dsp:cNvSpPr/>
      </dsp:nvSpPr>
      <dsp:spPr>
        <a:xfrm>
          <a:off x="1509602" y="2331934"/>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nb-NO" sz="900" b="1" kern="1200" smtClean="0"/>
            <a:t>Organisasjons- og administrasjonsseksjonen</a:t>
          </a:r>
        </a:p>
        <a:p>
          <a:pPr lvl="0" algn="ctr" defTabSz="400050">
            <a:lnSpc>
              <a:spcPct val="90000"/>
            </a:lnSpc>
            <a:spcBef>
              <a:spcPct val="0"/>
            </a:spcBef>
            <a:spcAft>
              <a:spcPct val="35000"/>
            </a:spcAft>
          </a:pPr>
          <a:r>
            <a:rPr lang="nb-NO" sz="1050" b="1" kern="1200" smtClean="0">
              <a:solidFill>
                <a:srgbClr val="FF0000"/>
              </a:solidFill>
            </a:rPr>
            <a:t>Organisasjonssjef</a:t>
          </a:r>
          <a:endParaRPr lang="nb-NO" sz="1050" b="1" kern="1200" dirty="0" smtClean="0">
            <a:solidFill>
              <a:srgbClr val="FF0000"/>
            </a:solidFill>
          </a:endParaRPr>
        </a:p>
      </dsp:txBody>
      <dsp:txXfrm>
        <a:off x="1509602" y="2331934"/>
        <a:ext cx="1245306" cy="622653"/>
      </dsp:txXfrm>
    </dsp:sp>
    <dsp:sp modelId="{AD3E7D1E-8595-4C63-925F-E8AFBC501D9A}">
      <dsp:nvSpPr>
        <dsp:cNvPr id="0" name=""/>
        <dsp:cNvSpPr/>
      </dsp:nvSpPr>
      <dsp:spPr>
        <a:xfrm>
          <a:off x="756192" y="3216102"/>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100" kern="1200" dirty="0" smtClean="0"/>
            <a:t>Personal</a:t>
          </a:r>
        </a:p>
      </dsp:txBody>
      <dsp:txXfrm>
        <a:off x="756192" y="3216102"/>
        <a:ext cx="1245306" cy="622653"/>
      </dsp:txXfrm>
    </dsp:sp>
    <dsp:sp modelId="{1FDF9EA5-CF8E-4439-9570-7D1D5BF4543D}">
      <dsp:nvSpPr>
        <dsp:cNvPr id="0" name=""/>
        <dsp:cNvSpPr/>
      </dsp:nvSpPr>
      <dsp:spPr>
        <a:xfrm>
          <a:off x="2263013" y="3216102"/>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100" kern="1200" dirty="0" smtClean="0"/>
            <a:t>Sekretariat</a:t>
          </a:r>
        </a:p>
      </dsp:txBody>
      <dsp:txXfrm>
        <a:off x="2263013" y="3216102"/>
        <a:ext cx="1245306" cy="622653"/>
      </dsp:txXfrm>
    </dsp:sp>
    <dsp:sp modelId="{49A191C3-C3CD-42E0-BE40-072148DDACC0}">
      <dsp:nvSpPr>
        <dsp:cNvPr id="0" name=""/>
        <dsp:cNvSpPr/>
      </dsp:nvSpPr>
      <dsp:spPr>
        <a:xfrm>
          <a:off x="756192" y="4100270"/>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100" kern="1200" dirty="0" smtClean="0"/>
            <a:t>IKT</a:t>
          </a:r>
        </a:p>
      </dsp:txBody>
      <dsp:txXfrm>
        <a:off x="756192" y="4100270"/>
        <a:ext cx="1245306" cy="622653"/>
      </dsp:txXfrm>
    </dsp:sp>
    <dsp:sp modelId="{68D62365-8346-461C-8076-CEF98011246D}">
      <dsp:nvSpPr>
        <dsp:cNvPr id="0" name=""/>
        <dsp:cNvSpPr/>
      </dsp:nvSpPr>
      <dsp:spPr>
        <a:xfrm>
          <a:off x="2263013" y="4100270"/>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100" kern="1200" dirty="0" smtClean="0"/>
            <a:t>Kommuneadvokat</a:t>
          </a:r>
        </a:p>
      </dsp:txBody>
      <dsp:txXfrm>
        <a:off x="2263013" y="4100270"/>
        <a:ext cx="1245306" cy="622653"/>
      </dsp:txXfrm>
    </dsp:sp>
    <dsp:sp modelId="{49650B32-17A0-4181-8501-E8528BC756C3}">
      <dsp:nvSpPr>
        <dsp:cNvPr id="0" name=""/>
        <dsp:cNvSpPr/>
      </dsp:nvSpPr>
      <dsp:spPr>
        <a:xfrm>
          <a:off x="3016423" y="2331934"/>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nb-NO" sz="900" b="1" kern="1200" dirty="0" smtClean="0"/>
            <a:t>Planseksjonen</a:t>
          </a:r>
        </a:p>
        <a:p>
          <a:pPr lvl="0" algn="ctr" defTabSz="400050">
            <a:lnSpc>
              <a:spcPct val="90000"/>
            </a:lnSpc>
            <a:spcBef>
              <a:spcPct val="0"/>
            </a:spcBef>
            <a:spcAft>
              <a:spcPct val="35000"/>
            </a:spcAft>
          </a:pPr>
          <a:r>
            <a:rPr lang="nb-NO" sz="1050" b="1" kern="1200" dirty="0" smtClean="0">
              <a:solidFill>
                <a:srgbClr val="FF0000"/>
              </a:solidFill>
            </a:rPr>
            <a:t>Plansjef</a:t>
          </a:r>
        </a:p>
      </dsp:txBody>
      <dsp:txXfrm>
        <a:off x="3016423" y="2331934"/>
        <a:ext cx="1245306" cy="622653"/>
      </dsp:txXfrm>
    </dsp:sp>
    <dsp:sp modelId="{346CB7E6-3971-46DF-A6CA-7B13CCBFB55F}">
      <dsp:nvSpPr>
        <dsp:cNvPr id="0" name=""/>
        <dsp:cNvSpPr/>
      </dsp:nvSpPr>
      <dsp:spPr>
        <a:xfrm>
          <a:off x="4523245" y="2331934"/>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nb-NO" sz="900" b="1" kern="1200" smtClean="0"/>
            <a:t>Skole- og barnehageseksjonen</a:t>
          </a:r>
        </a:p>
        <a:p>
          <a:pPr lvl="0" algn="ctr" defTabSz="400050">
            <a:lnSpc>
              <a:spcPct val="90000"/>
            </a:lnSpc>
            <a:spcBef>
              <a:spcPct val="0"/>
            </a:spcBef>
            <a:spcAft>
              <a:spcPct val="35000"/>
            </a:spcAft>
          </a:pPr>
          <a:r>
            <a:rPr lang="nb-NO" sz="1050" b="1" kern="1200" smtClean="0">
              <a:solidFill>
                <a:srgbClr val="FF0000"/>
              </a:solidFill>
            </a:rPr>
            <a:t>Kommunalsjef</a:t>
          </a:r>
          <a:endParaRPr lang="nb-NO" sz="1050" b="1" kern="1200" dirty="0" smtClean="0">
            <a:solidFill>
              <a:srgbClr val="FF0000"/>
            </a:solidFill>
          </a:endParaRPr>
        </a:p>
      </dsp:txBody>
      <dsp:txXfrm>
        <a:off x="4523245" y="2331934"/>
        <a:ext cx="1245306" cy="622653"/>
      </dsp:txXfrm>
    </dsp:sp>
    <dsp:sp modelId="{838024FF-AB60-48BF-8C89-B18D65F58B27}">
      <dsp:nvSpPr>
        <dsp:cNvPr id="0" name=""/>
        <dsp:cNvSpPr/>
      </dsp:nvSpPr>
      <dsp:spPr>
        <a:xfrm>
          <a:off x="4523245" y="3779701"/>
          <a:ext cx="1245306" cy="260162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100" kern="1200" dirty="0" smtClean="0"/>
            <a:t>8 (17) </a:t>
          </a:r>
          <a:r>
            <a:rPr lang="nb-NO" sz="1100" kern="1200" dirty="0" err="1" smtClean="0"/>
            <a:t>barneh</a:t>
          </a:r>
          <a:r>
            <a:rPr lang="nb-NO" sz="1100" kern="1200" dirty="0" smtClean="0"/>
            <a:t>.</a:t>
          </a:r>
        </a:p>
        <a:p>
          <a:pPr lvl="0" algn="ctr" defTabSz="488950">
            <a:lnSpc>
              <a:spcPct val="90000"/>
            </a:lnSpc>
            <a:spcBef>
              <a:spcPct val="0"/>
            </a:spcBef>
            <a:spcAft>
              <a:spcPct val="35000"/>
            </a:spcAft>
          </a:pPr>
          <a:r>
            <a:rPr lang="nb-NO" sz="1100" kern="1200" dirty="0" smtClean="0"/>
            <a:t>13 (16) b-skoler</a:t>
          </a:r>
        </a:p>
        <a:p>
          <a:pPr lvl="0" algn="ctr" defTabSz="488950">
            <a:lnSpc>
              <a:spcPct val="90000"/>
            </a:lnSpc>
            <a:spcBef>
              <a:spcPct val="0"/>
            </a:spcBef>
            <a:spcAft>
              <a:spcPct val="35000"/>
            </a:spcAft>
          </a:pPr>
          <a:r>
            <a:rPr lang="nb-NO" sz="1100" kern="1200" dirty="0" smtClean="0"/>
            <a:t>1 </a:t>
          </a:r>
          <a:r>
            <a:rPr lang="nb-NO" sz="1100" kern="1200" dirty="0" err="1" smtClean="0"/>
            <a:t>komb</a:t>
          </a:r>
          <a:r>
            <a:rPr lang="nb-NO" sz="1100" kern="1200" dirty="0" smtClean="0"/>
            <a:t>. skole</a:t>
          </a:r>
        </a:p>
        <a:p>
          <a:pPr lvl="0" algn="ctr" defTabSz="488950">
            <a:lnSpc>
              <a:spcPct val="90000"/>
            </a:lnSpc>
            <a:spcBef>
              <a:spcPct val="0"/>
            </a:spcBef>
            <a:spcAft>
              <a:spcPct val="35000"/>
            </a:spcAft>
          </a:pPr>
          <a:r>
            <a:rPr lang="nb-NO" sz="1100" kern="1200" dirty="0" smtClean="0"/>
            <a:t>4 (5) u-skoler</a:t>
          </a:r>
        </a:p>
        <a:p>
          <a:pPr lvl="0" algn="ctr" defTabSz="488950">
            <a:lnSpc>
              <a:spcPct val="90000"/>
            </a:lnSpc>
            <a:spcBef>
              <a:spcPct val="0"/>
            </a:spcBef>
            <a:spcAft>
              <a:spcPct val="35000"/>
            </a:spcAft>
          </a:pPr>
          <a:r>
            <a:rPr lang="nb-NO" sz="1100" b="0" kern="1200" dirty="0" err="1" smtClean="0">
              <a:solidFill>
                <a:schemeClr val="tx1"/>
              </a:solidFill>
            </a:rPr>
            <a:t>Voksenp</a:t>
          </a:r>
          <a:r>
            <a:rPr lang="nb-NO" sz="1100" b="0" kern="1200" dirty="0" smtClean="0">
              <a:solidFill>
                <a:schemeClr val="tx1"/>
              </a:solidFill>
            </a:rPr>
            <a:t>.  senter</a:t>
          </a:r>
        </a:p>
        <a:p>
          <a:pPr lvl="0" algn="ctr" defTabSz="488950">
            <a:lnSpc>
              <a:spcPct val="90000"/>
            </a:lnSpc>
            <a:spcBef>
              <a:spcPct val="0"/>
            </a:spcBef>
            <a:spcAft>
              <a:spcPct val="35000"/>
            </a:spcAft>
          </a:pPr>
          <a:r>
            <a:rPr lang="nb-NO" sz="1100" kern="1200" dirty="0" smtClean="0"/>
            <a:t>PPT</a:t>
          </a:r>
        </a:p>
      </dsp:txBody>
      <dsp:txXfrm>
        <a:off x="4523245" y="3779701"/>
        <a:ext cx="1245306" cy="2601626"/>
      </dsp:txXfrm>
    </dsp:sp>
    <dsp:sp modelId="{3D578F60-ED78-4C89-8EB0-1805E9395166}">
      <dsp:nvSpPr>
        <dsp:cNvPr id="0" name=""/>
        <dsp:cNvSpPr/>
      </dsp:nvSpPr>
      <dsp:spPr>
        <a:xfrm>
          <a:off x="6040452" y="2354362"/>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nb-NO" sz="900" b="1" kern="1200" dirty="0" smtClean="0"/>
            <a:t>Helse- og omsorgsseksjonen</a:t>
          </a:r>
        </a:p>
        <a:p>
          <a:pPr lvl="0" algn="ctr" defTabSz="400050">
            <a:lnSpc>
              <a:spcPct val="90000"/>
            </a:lnSpc>
            <a:spcBef>
              <a:spcPct val="0"/>
            </a:spcBef>
            <a:spcAft>
              <a:spcPct val="35000"/>
            </a:spcAft>
          </a:pPr>
          <a:r>
            <a:rPr lang="nb-NO" sz="1050" b="1" u="none" kern="1200" dirty="0" smtClean="0">
              <a:solidFill>
                <a:srgbClr val="FF0000"/>
              </a:solidFill>
            </a:rPr>
            <a:t>Kommunalsjef</a:t>
          </a:r>
        </a:p>
      </dsp:txBody>
      <dsp:txXfrm>
        <a:off x="6040452" y="2354362"/>
        <a:ext cx="1245306" cy="622653"/>
      </dsp:txXfrm>
    </dsp:sp>
    <dsp:sp modelId="{14272A71-4B73-4C34-A60F-30E2C419B659}">
      <dsp:nvSpPr>
        <dsp:cNvPr id="0" name=""/>
        <dsp:cNvSpPr/>
      </dsp:nvSpPr>
      <dsp:spPr>
        <a:xfrm>
          <a:off x="6030066" y="3746665"/>
          <a:ext cx="1245306" cy="25784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444500">
            <a:lnSpc>
              <a:spcPct val="90000"/>
            </a:lnSpc>
            <a:spcBef>
              <a:spcPct val="0"/>
            </a:spcBef>
            <a:spcAft>
              <a:spcPct val="35000"/>
            </a:spcAft>
          </a:pPr>
          <a:r>
            <a:rPr lang="nb-NO" sz="1200" b="0" kern="1200" dirty="0" smtClean="0">
              <a:solidFill>
                <a:schemeClr val="tx1"/>
              </a:solidFill>
            </a:rPr>
            <a:t>3 omsorgsdistrikt</a:t>
          </a:r>
        </a:p>
        <a:p>
          <a:pPr lvl="0" algn="ctr" defTabSz="444500">
            <a:lnSpc>
              <a:spcPct val="90000"/>
            </a:lnSpc>
            <a:spcBef>
              <a:spcPct val="0"/>
            </a:spcBef>
            <a:spcAft>
              <a:spcPts val="546"/>
            </a:spcAft>
          </a:pPr>
          <a:r>
            <a:rPr lang="nb-NO" sz="1100" kern="1200" dirty="0" smtClean="0"/>
            <a:t>Avlastning</a:t>
          </a:r>
        </a:p>
        <a:p>
          <a:pPr lvl="0" algn="ctr" defTabSz="444500">
            <a:lnSpc>
              <a:spcPct val="90000"/>
            </a:lnSpc>
            <a:spcBef>
              <a:spcPct val="0"/>
            </a:spcBef>
            <a:spcAft>
              <a:spcPts val="546"/>
            </a:spcAft>
          </a:pPr>
          <a:r>
            <a:rPr lang="nb-NO" sz="1100" kern="1200" dirty="0" err="1" smtClean="0"/>
            <a:t>Kom.med.senter</a:t>
          </a:r>
          <a:endParaRPr lang="nb-NO" sz="1100" kern="1200" dirty="0" smtClean="0"/>
        </a:p>
        <a:p>
          <a:pPr lvl="0" algn="ctr" defTabSz="444500">
            <a:lnSpc>
              <a:spcPct val="90000"/>
            </a:lnSpc>
            <a:spcBef>
              <a:spcPct val="0"/>
            </a:spcBef>
            <a:spcAft>
              <a:spcPts val="546"/>
            </a:spcAft>
          </a:pPr>
          <a:r>
            <a:rPr lang="nb-NO" sz="1100" kern="1200" dirty="0" smtClean="0"/>
            <a:t>Demente</a:t>
          </a:r>
        </a:p>
        <a:p>
          <a:pPr lvl="0" algn="ctr" defTabSz="444500">
            <a:lnSpc>
              <a:spcPct val="90000"/>
            </a:lnSpc>
            <a:spcBef>
              <a:spcPct val="0"/>
            </a:spcBef>
            <a:spcAft>
              <a:spcPts val="546"/>
            </a:spcAft>
          </a:pPr>
          <a:r>
            <a:rPr lang="nb-NO" sz="1100" kern="1200" dirty="0" smtClean="0"/>
            <a:t>AO-senter</a:t>
          </a:r>
        </a:p>
        <a:p>
          <a:pPr lvl="0" algn="ctr" defTabSz="444500">
            <a:lnSpc>
              <a:spcPct val="90000"/>
            </a:lnSpc>
            <a:spcBef>
              <a:spcPct val="0"/>
            </a:spcBef>
            <a:spcAft>
              <a:spcPts val="546"/>
            </a:spcAft>
          </a:pPr>
          <a:r>
            <a:rPr lang="nb-NO" sz="1200" b="0" kern="1200" dirty="0" smtClean="0">
              <a:solidFill>
                <a:schemeClr val="tx1"/>
              </a:solidFill>
            </a:rPr>
            <a:t>Psykisk helse- og rustjenester</a:t>
          </a:r>
        </a:p>
        <a:p>
          <a:pPr lvl="0" algn="ctr" defTabSz="444500">
            <a:lnSpc>
              <a:spcPct val="90000"/>
            </a:lnSpc>
            <a:spcBef>
              <a:spcPct val="0"/>
            </a:spcBef>
            <a:spcAft>
              <a:spcPts val="546"/>
            </a:spcAft>
          </a:pPr>
          <a:r>
            <a:rPr lang="nb-NO" sz="1100" b="0" kern="1200" dirty="0" smtClean="0">
              <a:solidFill>
                <a:schemeClr val="tx1"/>
              </a:solidFill>
            </a:rPr>
            <a:t>Helsestasjon</a:t>
          </a:r>
        </a:p>
        <a:p>
          <a:pPr marL="0" marR="0" lvl="0" indent="0" algn="ctr" defTabSz="914400" eaLnBrk="1" fontAlgn="auto" latinLnBrk="0" hangingPunct="1">
            <a:lnSpc>
              <a:spcPct val="90000"/>
            </a:lnSpc>
            <a:spcBef>
              <a:spcPct val="0"/>
            </a:spcBef>
            <a:spcAft>
              <a:spcPts val="546"/>
            </a:spcAft>
            <a:buClrTx/>
            <a:buSzTx/>
            <a:buFontTx/>
            <a:buNone/>
            <a:tabLst/>
            <a:defRPr/>
          </a:pPr>
          <a:r>
            <a:rPr lang="nb-NO" sz="1200" b="0" kern="1200" dirty="0" smtClean="0">
              <a:solidFill>
                <a:schemeClr val="tx1"/>
              </a:solidFill>
            </a:rPr>
            <a:t>Barnevern</a:t>
          </a:r>
        </a:p>
        <a:p>
          <a:pPr marL="0" marR="0" lvl="0" indent="0" algn="ctr" defTabSz="914400" eaLnBrk="1" fontAlgn="auto" latinLnBrk="0" hangingPunct="1">
            <a:lnSpc>
              <a:spcPct val="90000"/>
            </a:lnSpc>
            <a:spcBef>
              <a:spcPct val="0"/>
            </a:spcBef>
            <a:spcAft>
              <a:spcPts val="546"/>
            </a:spcAft>
            <a:buClrTx/>
            <a:buSzTx/>
            <a:buFontTx/>
            <a:buNone/>
            <a:tabLst/>
            <a:defRPr/>
          </a:pPr>
          <a:r>
            <a:rPr lang="nb-NO" sz="1100" kern="1200" dirty="0" smtClean="0"/>
            <a:t>Matproduksjon</a:t>
          </a:r>
        </a:p>
        <a:p>
          <a:pPr marL="0" marR="0" lvl="0" indent="0" algn="ctr" defTabSz="914400" eaLnBrk="1" fontAlgn="auto" latinLnBrk="0" hangingPunct="1">
            <a:lnSpc>
              <a:spcPct val="90000"/>
            </a:lnSpc>
            <a:spcBef>
              <a:spcPct val="0"/>
            </a:spcBef>
            <a:spcAft>
              <a:spcPts val="546"/>
            </a:spcAft>
            <a:buClrTx/>
            <a:buSzTx/>
            <a:buFontTx/>
            <a:buNone/>
            <a:tabLst/>
            <a:defRPr/>
          </a:pPr>
          <a:r>
            <a:rPr lang="nb-NO" sz="1100" b="0" kern="1200" dirty="0" smtClean="0">
              <a:solidFill>
                <a:schemeClr val="tx1"/>
              </a:solidFill>
            </a:rPr>
            <a:t>NAV / Sosiale tjenester</a:t>
          </a:r>
        </a:p>
      </dsp:txBody>
      <dsp:txXfrm>
        <a:off x="6030066" y="3746665"/>
        <a:ext cx="1245306" cy="2578451"/>
      </dsp:txXfrm>
    </dsp:sp>
    <dsp:sp modelId="{AEB7A0F6-92F2-47B3-9918-6CBCC7A42A37}">
      <dsp:nvSpPr>
        <dsp:cNvPr id="0" name=""/>
        <dsp:cNvSpPr/>
      </dsp:nvSpPr>
      <dsp:spPr>
        <a:xfrm>
          <a:off x="7539669" y="2341978"/>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nb-NO" sz="900" b="1" u="none" kern="1200" dirty="0" smtClean="0">
              <a:solidFill>
                <a:schemeClr val="tx1"/>
              </a:solidFill>
            </a:rPr>
            <a:t>Seksjon øvrige enheter</a:t>
          </a:r>
          <a:endParaRPr lang="nb-NO" sz="900" b="1" u="none" kern="1200" dirty="0" smtClean="0">
            <a:solidFill>
              <a:srgbClr val="FF0000"/>
            </a:solidFill>
          </a:endParaRPr>
        </a:p>
        <a:p>
          <a:pPr lvl="0" algn="ctr" defTabSz="400050">
            <a:lnSpc>
              <a:spcPct val="90000"/>
            </a:lnSpc>
            <a:spcBef>
              <a:spcPct val="0"/>
            </a:spcBef>
            <a:spcAft>
              <a:spcPct val="35000"/>
            </a:spcAft>
          </a:pPr>
          <a:r>
            <a:rPr lang="nb-NO" sz="1050" b="1" u="none" kern="1200" dirty="0" smtClean="0">
              <a:solidFill>
                <a:srgbClr val="FF0000"/>
              </a:solidFill>
            </a:rPr>
            <a:t>Kommunalsjef</a:t>
          </a:r>
        </a:p>
      </dsp:txBody>
      <dsp:txXfrm>
        <a:off x="7539669" y="2341978"/>
        <a:ext cx="1245306" cy="622653"/>
      </dsp:txXfrm>
    </dsp:sp>
    <dsp:sp modelId="{EE3D9490-7756-45C8-AFCF-9E2EEABA76F3}">
      <dsp:nvSpPr>
        <dsp:cNvPr id="0" name=""/>
        <dsp:cNvSpPr/>
      </dsp:nvSpPr>
      <dsp:spPr>
        <a:xfrm>
          <a:off x="7536887" y="3746677"/>
          <a:ext cx="1245306" cy="257843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a:lnSpc>
              <a:spcPct val="90000"/>
            </a:lnSpc>
            <a:spcBef>
              <a:spcPct val="0"/>
            </a:spcBef>
            <a:spcAft>
              <a:spcPts val="546"/>
            </a:spcAft>
          </a:pPr>
          <a:r>
            <a:rPr lang="nb-NO" sz="1100" kern="1200" dirty="0" smtClean="0"/>
            <a:t>Landbruk</a:t>
          </a:r>
        </a:p>
        <a:p>
          <a:pPr lvl="0" algn="ctr">
            <a:lnSpc>
              <a:spcPct val="90000"/>
            </a:lnSpc>
            <a:spcBef>
              <a:spcPct val="0"/>
            </a:spcBef>
            <a:spcAft>
              <a:spcPts val="546"/>
            </a:spcAft>
          </a:pPr>
          <a:r>
            <a:rPr lang="nb-NO" sz="1100" kern="1200" dirty="0" smtClean="0"/>
            <a:t>Kart og byggesak</a:t>
          </a:r>
        </a:p>
        <a:p>
          <a:pPr lvl="0" algn="ctr">
            <a:lnSpc>
              <a:spcPct val="90000"/>
            </a:lnSpc>
            <a:spcBef>
              <a:spcPct val="0"/>
            </a:spcBef>
            <a:spcAft>
              <a:spcPts val="546"/>
            </a:spcAft>
          </a:pPr>
          <a:r>
            <a:rPr lang="nb-NO" sz="1100" kern="1200" dirty="0" smtClean="0"/>
            <a:t>Teknisk drift</a:t>
          </a:r>
        </a:p>
        <a:p>
          <a:pPr lvl="0" algn="ctr">
            <a:lnSpc>
              <a:spcPct val="90000"/>
            </a:lnSpc>
            <a:spcBef>
              <a:spcPct val="0"/>
            </a:spcBef>
            <a:spcAft>
              <a:spcPts val="546"/>
            </a:spcAft>
          </a:pPr>
          <a:r>
            <a:rPr lang="nb-NO" sz="1100" kern="1200" dirty="0" smtClean="0"/>
            <a:t>Brann</a:t>
          </a:r>
        </a:p>
        <a:p>
          <a:pPr lvl="0" algn="ctr">
            <a:lnSpc>
              <a:spcPct val="90000"/>
            </a:lnSpc>
            <a:spcBef>
              <a:spcPct val="0"/>
            </a:spcBef>
            <a:spcAft>
              <a:spcPts val="546"/>
            </a:spcAft>
          </a:pPr>
          <a:r>
            <a:rPr lang="nb-NO" sz="1200" b="0" kern="1200" dirty="0" smtClean="0">
              <a:solidFill>
                <a:schemeClr val="tx1"/>
              </a:solidFill>
            </a:rPr>
            <a:t>Bygg og Eiendom</a:t>
          </a:r>
        </a:p>
        <a:p>
          <a:pPr marL="0" marR="0" lvl="0" indent="0" algn="ctr" defTabSz="914400" eaLnBrk="1" fontAlgn="auto" latinLnBrk="0" hangingPunct="1">
            <a:lnSpc>
              <a:spcPct val="90000"/>
            </a:lnSpc>
            <a:spcBef>
              <a:spcPct val="0"/>
            </a:spcBef>
            <a:spcAft>
              <a:spcPts val="546"/>
            </a:spcAft>
            <a:buClrTx/>
            <a:buSzTx/>
            <a:buFontTx/>
            <a:buNone/>
            <a:tabLst/>
            <a:defRPr/>
          </a:pPr>
          <a:r>
            <a:rPr lang="nb-NO" sz="1100" kern="1200" dirty="0" smtClean="0"/>
            <a:t>Renhold</a:t>
          </a:r>
        </a:p>
        <a:p>
          <a:pPr marL="0" marR="0" lvl="0" indent="0" algn="ctr" defTabSz="914400" eaLnBrk="1" fontAlgn="auto" latinLnBrk="0" hangingPunct="1">
            <a:lnSpc>
              <a:spcPct val="90000"/>
            </a:lnSpc>
            <a:spcBef>
              <a:spcPct val="0"/>
            </a:spcBef>
            <a:spcAft>
              <a:spcPts val="546"/>
            </a:spcAft>
            <a:buClrTx/>
            <a:buSzTx/>
            <a:buFontTx/>
            <a:buNone/>
            <a:tabLst/>
            <a:defRPr/>
          </a:pPr>
          <a:r>
            <a:rPr lang="nb-NO" sz="1100" kern="1200" dirty="0" smtClean="0"/>
            <a:t>Kemner</a:t>
          </a:r>
        </a:p>
        <a:p>
          <a:pPr lvl="0" algn="ctr">
            <a:lnSpc>
              <a:spcPct val="90000"/>
            </a:lnSpc>
            <a:spcBef>
              <a:spcPct val="0"/>
            </a:spcBef>
            <a:spcAft>
              <a:spcPts val="546"/>
            </a:spcAft>
          </a:pPr>
          <a:r>
            <a:rPr lang="nb-NO" sz="1100" kern="1200" dirty="0" smtClean="0"/>
            <a:t>Kultur </a:t>
          </a:r>
        </a:p>
        <a:p>
          <a:pPr lvl="0" algn="ctr">
            <a:lnSpc>
              <a:spcPct val="90000"/>
            </a:lnSpc>
            <a:spcBef>
              <a:spcPct val="0"/>
            </a:spcBef>
            <a:spcAft>
              <a:spcPts val="546"/>
            </a:spcAft>
          </a:pPr>
          <a:r>
            <a:rPr lang="nb-NO" sz="1100" kern="1200" dirty="0" smtClean="0"/>
            <a:t>Kulturskole</a:t>
          </a:r>
        </a:p>
        <a:p>
          <a:pPr marL="0" marR="0" lvl="0" indent="0" algn="ctr" defTabSz="914400" eaLnBrk="1" fontAlgn="auto" latinLnBrk="0" hangingPunct="1">
            <a:lnSpc>
              <a:spcPct val="90000"/>
            </a:lnSpc>
            <a:spcBef>
              <a:spcPct val="0"/>
            </a:spcBef>
            <a:spcAft>
              <a:spcPts val="546"/>
            </a:spcAft>
            <a:buClrTx/>
            <a:buSzTx/>
            <a:buFontTx/>
            <a:buNone/>
            <a:tabLst/>
            <a:defRPr/>
          </a:pPr>
          <a:r>
            <a:rPr lang="nb-NO" sz="1100" kern="1200" dirty="0" smtClean="0"/>
            <a:t>Bibliotek</a:t>
          </a:r>
        </a:p>
        <a:p>
          <a:pPr marL="0" marR="0" lvl="0" indent="0" algn="ctr" defTabSz="914400" eaLnBrk="1" fontAlgn="auto" latinLnBrk="0" hangingPunct="1">
            <a:lnSpc>
              <a:spcPct val="90000"/>
            </a:lnSpc>
            <a:spcBef>
              <a:spcPct val="0"/>
            </a:spcBef>
            <a:spcAft>
              <a:spcPts val="546"/>
            </a:spcAft>
            <a:buClrTx/>
            <a:buSzTx/>
            <a:buFontTx/>
            <a:buNone/>
            <a:tabLst/>
            <a:defRPr/>
          </a:pPr>
          <a:r>
            <a:rPr lang="nb-NO" sz="1200" b="0" kern="1200" dirty="0" smtClean="0">
              <a:solidFill>
                <a:schemeClr val="tx1"/>
              </a:solidFill>
            </a:rPr>
            <a:t>Servicesenter</a:t>
          </a:r>
        </a:p>
      </dsp:txBody>
      <dsp:txXfrm>
        <a:off x="7536887" y="3746677"/>
        <a:ext cx="1245306" cy="2578438"/>
      </dsp:txXfrm>
    </dsp:sp>
    <dsp:sp modelId="{585753EE-0C25-42A7-96ED-360CE6AB7DEC}">
      <dsp:nvSpPr>
        <dsp:cNvPr id="0" name=""/>
        <dsp:cNvSpPr/>
      </dsp:nvSpPr>
      <dsp:spPr>
        <a:xfrm>
          <a:off x="3016423" y="1447766"/>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nb-NO" sz="900" b="1" kern="1200" dirty="0" smtClean="0"/>
            <a:t>Strategi- og utviklingsseksjonen</a:t>
          </a:r>
        </a:p>
        <a:p>
          <a:pPr lvl="0" algn="ctr" defTabSz="400050">
            <a:lnSpc>
              <a:spcPct val="90000"/>
            </a:lnSpc>
            <a:spcBef>
              <a:spcPct val="0"/>
            </a:spcBef>
            <a:spcAft>
              <a:spcPct val="35000"/>
            </a:spcAft>
          </a:pPr>
          <a:r>
            <a:rPr lang="nb-NO" sz="1050" b="1" kern="1200" dirty="0" smtClean="0">
              <a:solidFill>
                <a:srgbClr val="FF0000"/>
              </a:solidFill>
            </a:rPr>
            <a:t>Strategisjef</a:t>
          </a:r>
        </a:p>
      </dsp:txBody>
      <dsp:txXfrm>
        <a:off x="3016423" y="1447766"/>
        <a:ext cx="1245306" cy="622653"/>
      </dsp:txXfrm>
    </dsp:sp>
    <dsp:sp modelId="{D4CAE3A2-47AB-47BE-ADD8-4CD6D7B46B5D}">
      <dsp:nvSpPr>
        <dsp:cNvPr id="0" name=""/>
        <dsp:cNvSpPr/>
      </dsp:nvSpPr>
      <dsp:spPr>
        <a:xfrm>
          <a:off x="4523245" y="1447766"/>
          <a:ext cx="1245306" cy="6226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b="1" kern="1200" dirty="0" smtClean="0">
              <a:solidFill>
                <a:srgbClr val="FF0000"/>
              </a:solidFill>
            </a:rPr>
            <a:t>Assisterende </a:t>
          </a:r>
        </a:p>
        <a:p>
          <a:pPr lvl="0" algn="ctr" defTabSz="466725">
            <a:lnSpc>
              <a:spcPct val="90000"/>
            </a:lnSpc>
            <a:spcBef>
              <a:spcPct val="0"/>
            </a:spcBef>
            <a:spcAft>
              <a:spcPct val="35000"/>
            </a:spcAft>
          </a:pPr>
          <a:r>
            <a:rPr lang="nb-NO" sz="1050" b="1" kern="1200" dirty="0" smtClean="0">
              <a:solidFill>
                <a:srgbClr val="FF0000"/>
              </a:solidFill>
            </a:rPr>
            <a:t>rådmann</a:t>
          </a:r>
          <a:endParaRPr lang="nb-NO" sz="1050" b="1" kern="1200" dirty="0">
            <a:solidFill>
              <a:srgbClr val="FF0000"/>
            </a:solidFill>
          </a:endParaRPr>
        </a:p>
      </dsp:txBody>
      <dsp:txXfrm>
        <a:off x="4523245" y="1447766"/>
        <a:ext cx="1245306" cy="6226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F1B44-4C8D-400E-A02B-978947EE4417}">
      <dsp:nvSpPr>
        <dsp:cNvPr id="0" name=""/>
        <dsp:cNvSpPr/>
      </dsp:nvSpPr>
      <dsp:spPr>
        <a:xfrm>
          <a:off x="1785" y="933471"/>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9050" rIns="98614" bIns="19050" numCol="1" spcCol="1270" anchor="ctr" anchorCtr="0">
          <a:noAutofit/>
        </a:bodyPr>
        <a:lstStyle/>
        <a:p>
          <a:pPr lvl="0" algn="ctr" defTabSz="666750">
            <a:lnSpc>
              <a:spcPct val="90000"/>
            </a:lnSpc>
            <a:spcBef>
              <a:spcPct val="0"/>
            </a:spcBef>
            <a:spcAft>
              <a:spcPct val="35000"/>
            </a:spcAft>
          </a:pPr>
          <a:r>
            <a:rPr lang="nb-NO" sz="1500" kern="1200" dirty="0" smtClean="0"/>
            <a:t>Privat/frivillig</a:t>
          </a:r>
          <a:endParaRPr lang="nb-NO" sz="1500" kern="1200" dirty="0"/>
        </a:p>
      </dsp:txBody>
      <dsp:txXfrm>
        <a:off x="264201" y="1195887"/>
        <a:ext cx="1267058" cy="1267058"/>
      </dsp:txXfrm>
    </dsp:sp>
    <dsp:sp modelId="{9F528341-00A5-4FAE-AC34-8CB87F5BDBCD}">
      <dsp:nvSpPr>
        <dsp:cNvPr id="0" name=""/>
        <dsp:cNvSpPr/>
      </dsp:nvSpPr>
      <dsp:spPr>
        <a:xfrm>
          <a:off x="1435298" y="933471"/>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9050" rIns="98614" bIns="19050" numCol="1" spcCol="1270" anchor="ctr" anchorCtr="0">
          <a:noAutofit/>
        </a:bodyPr>
        <a:lstStyle/>
        <a:p>
          <a:pPr lvl="0" algn="ctr" defTabSz="666750">
            <a:lnSpc>
              <a:spcPct val="90000"/>
            </a:lnSpc>
            <a:spcBef>
              <a:spcPct val="0"/>
            </a:spcBef>
            <a:spcAft>
              <a:spcPct val="35000"/>
            </a:spcAft>
          </a:pPr>
          <a:r>
            <a:rPr lang="nb-NO" sz="1500" kern="1200" dirty="0" smtClean="0"/>
            <a:t>Privat/frivillig ansvar med kommunen som tilrettelegger</a:t>
          </a:r>
          <a:endParaRPr lang="nb-NO" sz="1500" kern="1200" dirty="0"/>
        </a:p>
      </dsp:txBody>
      <dsp:txXfrm>
        <a:off x="1697714" y="1195887"/>
        <a:ext cx="1267058" cy="1267058"/>
      </dsp:txXfrm>
    </dsp:sp>
    <dsp:sp modelId="{8FB49053-FA11-4460-BAC4-F06C0352A707}">
      <dsp:nvSpPr>
        <dsp:cNvPr id="0" name=""/>
        <dsp:cNvSpPr/>
      </dsp:nvSpPr>
      <dsp:spPr>
        <a:xfrm>
          <a:off x="2868810" y="933471"/>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9050" rIns="98614" bIns="19050" numCol="1" spcCol="1270" anchor="ctr" anchorCtr="0">
          <a:noAutofit/>
        </a:bodyPr>
        <a:lstStyle/>
        <a:p>
          <a:pPr lvl="0" algn="ctr" defTabSz="666750">
            <a:lnSpc>
              <a:spcPct val="90000"/>
            </a:lnSpc>
            <a:spcBef>
              <a:spcPct val="0"/>
            </a:spcBef>
            <a:spcAft>
              <a:spcPct val="35000"/>
            </a:spcAft>
          </a:pPr>
          <a:r>
            <a:rPr lang="nb-NO" sz="1500" kern="1200" dirty="0" smtClean="0"/>
            <a:t>Kommunalt ansvar  med bistand fra frivillige</a:t>
          </a:r>
          <a:endParaRPr lang="nb-NO" sz="1500" kern="1200" dirty="0"/>
        </a:p>
      </dsp:txBody>
      <dsp:txXfrm>
        <a:off x="3131226" y="1195887"/>
        <a:ext cx="1267058" cy="1267058"/>
      </dsp:txXfrm>
    </dsp:sp>
    <dsp:sp modelId="{8176B1C7-96C2-4C6C-B781-7ADADA836B29}">
      <dsp:nvSpPr>
        <dsp:cNvPr id="0" name=""/>
        <dsp:cNvSpPr/>
      </dsp:nvSpPr>
      <dsp:spPr>
        <a:xfrm>
          <a:off x="4302323" y="933471"/>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9050" rIns="98614" bIns="19050" numCol="1" spcCol="1270" anchor="ctr" anchorCtr="0">
          <a:noAutofit/>
        </a:bodyPr>
        <a:lstStyle/>
        <a:p>
          <a:pPr lvl="0" algn="ctr" defTabSz="666750">
            <a:lnSpc>
              <a:spcPct val="90000"/>
            </a:lnSpc>
            <a:spcBef>
              <a:spcPct val="0"/>
            </a:spcBef>
            <a:spcAft>
              <a:spcPct val="35000"/>
            </a:spcAft>
          </a:pPr>
          <a:r>
            <a:rPr lang="nb-NO" sz="1500" kern="1200" dirty="0" smtClean="0"/>
            <a:t>Kommunalt ansvar</a:t>
          </a:r>
          <a:endParaRPr lang="nb-NO" sz="1500" kern="1200" dirty="0"/>
        </a:p>
      </dsp:txBody>
      <dsp:txXfrm>
        <a:off x="4564739" y="1195887"/>
        <a:ext cx="1267058" cy="126705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AA9085-C49F-4C2A-BB5C-9C1BCC381D7C}" type="datetimeFigureOut">
              <a:rPr lang="nb-NO" smtClean="0"/>
              <a:t>19.12.2016</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B0441-15BD-4D67-B560-E4B73BC6FF87}" type="slidenum">
              <a:rPr lang="nb-NO" smtClean="0"/>
              <a:t>‹#›</a:t>
            </a:fld>
            <a:endParaRPr lang="nb-NO"/>
          </a:p>
        </p:txBody>
      </p:sp>
    </p:spTree>
    <p:extLst>
      <p:ext uri="{BB962C8B-B14F-4D97-AF65-F5344CB8AC3E}">
        <p14:creationId xmlns:p14="http://schemas.microsoft.com/office/powerpoint/2010/main" val="187733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ssholder for lysbilde 1"/>
          <p:cNvSpPr>
            <a:spLocks noGrp="1" noRot="1" noChangeAspect="1" noTextEdit="1"/>
          </p:cNvSpPr>
          <p:nvPr>
            <p:ph type="sldImg"/>
          </p:nvPr>
        </p:nvSpPr>
        <p:spPr bwMode="auto">
          <a:noFill/>
          <a:ln>
            <a:solidFill>
              <a:srgbClr val="000000"/>
            </a:solidFill>
            <a:miter lim="800000"/>
            <a:headEnd/>
            <a:tailEnd/>
          </a:ln>
        </p:spPr>
      </p:sp>
      <p:sp>
        <p:nvSpPr>
          <p:cNvPr id="23555"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b-NO" dirty="0" smtClean="0"/>
          </a:p>
        </p:txBody>
      </p:sp>
      <p:sp>
        <p:nvSpPr>
          <p:cNvPr id="9220"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1C0CE0-1C0B-4DA8-B5E3-92073CDDC4A3}" type="slidenum">
              <a:rPr lang="nb-NO" smtClean="0"/>
              <a:pPr fontAlgn="base">
                <a:spcBef>
                  <a:spcPct val="0"/>
                </a:spcBef>
                <a:spcAft>
                  <a:spcPct val="0"/>
                </a:spcAft>
                <a:defRPr/>
              </a:pPr>
              <a:t>3</a:t>
            </a:fld>
            <a:endParaRPr lang="nb-NO"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mtClean="0"/>
              <a:t>Overordnet samfunnsplanlegging</a:t>
            </a:r>
          </a:p>
          <a:p>
            <a:r>
              <a:rPr lang="nb-NO" altLang="nb-NO" smtClean="0"/>
              <a:t>Næringsutvikling</a:t>
            </a:r>
          </a:p>
          <a:p>
            <a:r>
              <a:rPr lang="nb-NO" altLang="nb-NO" smtClean="0"/>
              <a:t>Overordnet miljøvern</a:t>
            </a:r>
          </a:p>
          <a:p>
            <a:r>
              <a:rPr lang="nb-NO" altLang="nb-NO" smtClean="0"/>
              <a:t>Kommunikasjon</a:t>
            </a:r>
          </a:p>
          <a:p>
            <a:r>
              <a:rPr lang="nb-NO" altLang="nb-NO" smtClean="0"/>
              <a:t>Nettside</a:t>
            </a:r>
          </a:p>
          <a:p>
            <a:r>
              <a:rPr lang="nb-NO" altLang="nb-NO" smtClean="0"/>
              <a:t>Koordinering/samordning av større utredningsoppgaver/prosjekter</a:t>
            </a:r>
          </a:p>
          <a:p>
            <a:pPr eaLnBrk="1" hangingPunct="1">
              <a:spcBef>
                <a:spcPct val="0"/>
              </a:spcBef>
            </a:pPr>
            <a:endParaRPr lang="nb-NO" altLang="nb-NO" smtClean="0"/>
          </a:p>
        </p:txBody>
      </p:sp>
      <p:sp>
        <p:nvSpPr>
          <p:cNvPr id="295940"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spcBef>
                <a:spcPct val="30000"/>
              </a:spcBef>
              <a:defRPr sz="1200">
                <a:solidFill>
                  <a:schemeClr val="tx1"/>
                </a:solidFill>
                <a:latin typeface="Calibri" panose="020F0502020204030204" pitchFamily="34" charset="0"/>
              </a:defRPr>
            </a:lvl1pPr>
            <a:lvl2pPr marL="742950" indent="-285750" defTabSz="455613">
              <a:spcBef>
                <a:spcPct val="30000"/>
              </a:spcBef>
              <a:defRPr sz="1200">
                <a:solidFill>
                  <a:schemeClr val="tx1"/>
                </a:solidFill>
                <a:latin typeface="Calibri" panose="020F0502020204030204" pitchFamily="34" charset="0"/>
              </a:defRPr>
            </a:lvl2pPr>
            <a:lvl3pPr marL="1143000" indent="-228600" defTabSz="455613">
              <a:spcBef>
                <a:spcPct val="30000"/>
              </a:spcBef>
              <a:defRPr sz="1200">
                <a:solidFill>
                  <a:schemeClr val="tx1"/>
                </a:solidFill>
                <a:latin typeface="Calibri" panose="020F0502020204030204" pitchFamily="34" charset="0"/>
              </a:defRPr>
            </a:lvl3pPr>
            <a:lvl4pPr marL="1600200" indent="-228600" defTabSz="455613">
              <a:spcBef>
                <a:spcPct val="30000"/>
              </a:spcBef>
              <a:defRPr sz="1200">
                <a:solidFill>
                  <a:schemeClr val="tx1"/>
                </a:solidFill>
                <a:latin typeface="Calibri" panose="020F0502020204030204" pitchFamily="34" charset="0"/>
              </a:defRPr>
            </a:lvl4pPr>
            <a:lvl5pPr marL="2057400" indent="-228600" defTabSz="455613">
              <a:spcBef>
                <a:spcPct val="30000"/>
              </a:spcBef>
              <a:defRPr sz="1200">
                <a:solidFill>
                  <a:schemeClr val="tx1"/>
                </a:solidFill>
                <a:latin typeface="Calibri" panose="020F0502020204030204" pitchFamily="34" charset="0"/>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1CAF1A13-9B93-44F4-8DF4-4AA466D61224}" type="slidenum">
              <a:rPr lang="nb-NO" altLang="nb-NO" smtClean="0">
                <a:solidFill>
                  <a:srgbClr val="000000"/>
                </a:solidFill>
                <a:latin typeface="Arial" panose="020B0604020202020204" pitchFamily="34" charset="0"/>
              </a:rPr>
              <a:pPr eaLnBrk="0" hangingPunct="0">
                <a:spcBef>
                  <a:spcPct val="0"/>
                </a:spcBef>
              </a:pPr>
              <a:t>4</a:t>
            </a:fld>
            <a:endParaRPr lang="nb-NO" altLang="nb-NO"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800889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mtClean="0">
                <a:latin typeface="Verdana" panose="020B0604030504040204" pitchFamily="34" charset="0"/>
              </a:rPr>
              <a:t>Gjennomført i tidsperioden juni-september 2011</a:t>
            </a:r>
            <a:endParaRPr lang="nb-NO" altLang="nb-NO" smtClean="0"/>
          </a:p>
          <a:p>
            <a:pPr eaLnBrk="1" hangingPunct="1">
              <a:spcBef>
                <a:spcPct val="0"/>
              </a:spcBef>
            </a:pPr>
            <a:r>
              <a:rPr lang="nb-NO" altLang="nb-NO" smtClean="0"/>
              <a:t>Basert på:</a:t>
            </a:r>
          </a:p>
          <a:p>
            <a:pPr lvl="1" eaLnBrk="1" hangingPunct="1">
              <a:spcBef>
                <a:spcPct val="0"/>
              </a:spcBef>
            </a:pPr>
            <a:r>
              <a:rPr lang="nb-NO" altLang="nb-NO" smtClean="0"/>
              <a:t>13 innledende eksplorative intervjuer</a:t>
            </a:r>
            <a:endParaRPr lang="en-US" altLang="nb-NO" smtClean="0"/>
          </a:p>
          <a:p>
            <a:pPr lvl="1" eaLnBrk="1" hangingPunct="1">
              <a:spcBef>
                <a:spcPct val="0"/>
              </a:spcBef>
            </a:pPr>
            <a:r>
              <a:rPr lang="nb-NO" altLang="nb-NO" smtClean="0"/>
              <a:t>Dokumentstudier</a:t>
            </a:r>
            <a:endParaRPr lang="en-US" altLang="nb-NO" smtClean="0"/>
          </a:p>
          <a:p>
            <a:pPr lvl="1" eaLnBrk="1" hangingPunct="1">
              <a:spcBef>
                <a:spcPct val="0"/>
              </a:spcBef>
            </a:pPr>
            <a:r>
              <a:rPr lang="nb-NO" altLang="nb-NO" smtClean="0"/>
              <a:t>Statistikkstudier</a:t>
            </a:r>
            <a:endParaRPr lang="en-US" altLang="nb-NO" smtClean="0"/>
          </a:p>
          <a:p>
            <a:pPr lvl="1" eaLnBrk="1" hangingPunct="1">
              <a:spcBef>
                <a:spcPct val="0"/>
              </a:spcBef>
            </a:pPr>
            <a:r>
              <a:rPr lang="nb-NO" altLang="nb-NO" smtClean="0"/>
              <a:t>43 semistrukturerte intervjuer</a:t>
            </a:r>
            <a:endParaRPr lang="en-US" altLang="nb-NO" smtClean="0"/>
          </a:p>
          <a:p>
            <a:pPr lvl="1" eaLnBrk="1" hangingPunct="1">
              <a:spcBef>
                <a:spcPct val="0"/>
              </a:spcBef>
            </a:pPr>
            <a:r>
              <a:rPr lang="nb-NO" altLang="nb-NO" smtClean="0"/>
              <a:t>Breddeundersøkelse</a:t>
            </a:r>
            <a:endParaRPr lang="en-GB" altLang="nb-NO" smtClean="0"/>
          </a:p>
          <a:p>
            <a:pPr eaLnBrk="1" hangingPunct="1">
              <a:spcBef>
                <a:spcPct val="0"/>
              </a:spcBef>
            </a:pPr>
            <a:endParaRPr lang="en-GB" altLang="nb-NO" smtClean="0"/>
          </a:p>
        </p:txBody>
      </p:sp>
      <p:sp>
        <p:nvSpPr>
          <p:cNvPr id="297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spcBef>
                <a:spcPct val="30000"/>
              </a:spcBef>
              <a:defRPr sz="1200">
                <a:solidFill>
                  <a:schemeClr val="tx1"/>
                </a:solidFill>
                <a:latin typeface="Calibri" panose="020F0502020204030204" pitchFamily="34" charset="0"/>
              </a:defRPr>
            </a:lvl1pPr>
            <a:lvl2pPr marL="742950" indent="-285750" defTabSz="455613">
              <a:spcBef>
                <a:spcPct val="30000"/>
              </a:spcBef>
              <a:defRPr sz="1200">
                <a:solidFill>
                  <a:schemeClr val="tx1"/>
                </a:solidFill>
                <a:latin typeface="Calibri" panose="020F0502020204030204" pitchFamily="34" charset="0"/>
              </a:defRPr>
            </a:lvl2pPr>
            <a:lvl3pPr marL="1143000" indent="-228600" defTabSz="455613">
              <a:spcBef>
                <a:spcPct val="30000"/>
              </a:spcBef>
              <a:defRPr sz="1200">
                <a:solidFill>
                  <a:schemeClr val="tx1"/>
                </a:solidFill>
                <a:latin typeface="Calibri" panose="020F0502020204030204" pitchFamily="34" charset="0"/>
              </a:defRPr>
            </a:lvl3pPr>
            <a:lvl4pPr marL="1600200" indent="-228600" defTabSz="455613">
              <a:spcBef>
                <a:spcPct val="30000"/>
              </a:spcBef>
              <a:defRPr sz="1200">
                <a:solidFill>
                  <a:schemeClr val="tx1"/>
                </a:solidFill>
                <a:latin typeface="Calibri" panose="020F0502020204030204" pitchFamily="34" charset="0"/>
              </a:defRPr>
            </a:lvl4pPr>
            <a:lvl5pPr marL="2057400" indent="-228600" defTabSz="455613">
              <a:spcBef>
                <a:spcPct val="30000"/>
              </a:spcBef>
              <a:defRPr sz="1200">
                <a:solidFill>
                  <a:schemeClr val="tx1"/>
                </a:solidFill>
                <a:latin typeface="Calibri" panose="020F0502020204030204" pitchFamily="34" charset="0"/>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2863D6-E278-4EE3-AAB3-768C0BF90A4A}" type="slidenum">
              <a:rPr lang="en-GB" altLang="nb-NO" smtClean="0">
                <a:solidFill>
                  <a:srgbClr val="000000"/>
                </a:solidFill>
                <a:latin typeface="Corbel" panose="020B0503020204020204" pitchFamily="34" charset="0"/>
              </a:rPr>
              <a:pPr>
                <a:spcBef>
                  <a:spcPct val="0"/>
                </a:spcBef>
              </a:pPr>
              <a:t>19</a:t>
            </a:fld>
            <a:endParaRPr lang="en-GB" altLang="nb-NO" smtClean="0">
              <a:solidFill>
                <a:srgbClr val="000000"/>
              </a:solidFill>
              <a:latin typeface="Corbel" panose="020B0503020204020204" pitchFamily="34" charset="0"/>
            </a:endParaRPr>
          </a:p>
        </p:txBody>
      </p:sp>
    </p:spTree>
    <p:extLst>
      <p:ext uri="{BB962C8B-B14F-4D97-AF65-F5344CB8AC3E}">
        <p14:creationId xmlns:p14="http://schemas.microsoft.com/office/powerpoint/2010/main" val="154204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Inspirasjon fra øvre</a:t>
            </a:r>
            <a:r>
              <a:rPr lang="nb-NO" baseline="0" dirty="0" smtClean="0"/>
              <a:t> eiker kommune – brukt av mange – god innfallsvinkel til dialog – hva er ansvaret vårt i kommunen, hva er de frivilliges ansvar</a:t>
            </a:r>
            <a:endParaRPr lang="nb-NO" dirty="0"/>
          </a:p>
        </p:txBody>
      </p:sp>
      <p:sp>
        <p:nvSpPr>
          <p:cNvPr id="4" name="Plassholder for lysbildenummer 3"/>
          <p:cNvSpPr>
            <a:spLocks noGrp="1"/>
          </p:cNvSpPr>
          <p:nvPr>
            <p:ph type="sldNum" sz="quarter" idx="10"/>
          </p:nvPr>
        </p:nvSpPr>
        <p:spPr/>
        <p:txBody>
          <a:bodyPr/>
          <a:lstStyle/>
          <a:p>
            <a:fld id="{3C5B0441-15BD-4D67-B560-E4B73BC6FF87}" type="slidenum">
              <a:rPr lang="nb-NO" smtClean="0"/>
              <a:t>29</a:t>
            </a:fld>
            <a:endParaRPr lang="nb-NO"/>
          </a:p>
        </p:txBody>
      </p:sp>
    </p:spTree>
    <p:extLst>
      <p:ext uri="{BB962C8B-B14F-4D97-AF65-F5344CB8AC3E}">
        <p14:creationId xmlns:p14="http://schemas.microsoft.com/office/powerpoint/2010/main" val="3918203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Wingdings" panose="05000000000000000000" pitchFamily="2" charset="2"/>
              <a:buChar char="Ø"/>
            </a:pPr>
            <a:r>
              <a:rPr lang="nb-NO" sz="1200" dirty="0" smtClean="0"/>
              <a:t>Frivillig organisasjon – </a:t>
            </a:r>
          </a:p>
          <a:p>
            <a:pPr lvl="1">
              <a:buFont typeface="Wingdings" panose="05000000000000000000" pitchFamily="2" charset="2"/>
              <a:buChar char="Ø"/>
            </a:pPr>
            <a:r>
              <a:rPr lang="nb-NO" sz="1200" dirty="0" smtClean="0"/>
              <a:t>Ikke opprettet av det offentlige</a:t>
            </a:r>
          </a:p>
          <a:p>
            <a:pPr lvl="1">
              <a:buFont typeface="Wingdings" panose="05000000000000000000" pitchFamily="2" charset="2"/>
              <a:buChar char="Ø"/>
            </a:pPr>
            <a:r>
              <a:rPr lang="nb-NO" sz="1200" dirty="0" smtClean="0"/>
              <a:t>Frivillig å være</a:t>
            </a:r>
            <a:r>
              <a:rPr lang="nb-NO" sz="1200" baseline="0" dirty="0" smtClean="0"/>
              <a:t> medlem</a:t>
            </a:r>
          </a:p>
          <a:p>
            <a:pPr lvl="1">
              <a:buFont typeface="Wingdings" panose="05000000000000000000" pitchFamily="2" charset="2"/>
              <a:buChar char="Ø"/>
            </a:pPr>
            <a:r>
              <a:rPr lang="nb-NO" sz="1200" baseline="0" dirty="0" smtClean="0"/>
              <a:t>Ikke lønn eller annen øk godtgjørelse for å være medlem</a:t>
            </a:r>
          </a:p>
          <a:p>
            <a:pPr lvl="1">
              <a:buFont typeface="Wingdings" panose="05000000000000000000" pitchFamily="2" charset="2"/>
              <a:buChar char="Ø"/>
            </a:pPr>
            <a:r>
              <a:rPr lang="nb-NO" sz="1200" baseline="0" dirty="0" smtClean="0"/>
              <a:t>Betaler en form for kontingent for å være med</a:t>
            </a:r>
          </a:p>
          <a:p>
            <a:pPr lvl="1">
              <a:buFont typeface="Wingdings" panose="05000000000000000000" pitchFamily="2" charset="2"/>
              <a:buNone/>
            </a:pPr>
            <a:endParaRPr lang="nb-NO" sz="1200" dirty="0" smtClean="0"/>
          </a:p>
          <a:p>
            <a:pPr>
              <a:buFont typeface="Wingdings" panose="05000000000000000000" pitchFamily="2" charset="2"/>
              <a:buChar char="Ø"/>
            </a:pPr>
            <a:r>
              <a:rPr lang="nb-NO" sz="1200" dirty="0" smtClean="0"/>
              <a:t>En organisasjon er en gruppe mennesker</a:t>
            </a:r>
          </a:p>
          <a:p>
            <a:pPr>
              <a:buFont typeface="Wingdings" panose="05000000000000000000" pitchFamily="2" charset="2"/>
              <a:buChar char="Ø"/>
            </a:pPr>
            <a:r>
              <a:rPr lang="nb-NO" sz="1200" dirty="0" smtClean="0"/>
              <a:t>Frivillig virksomhet</a:t>
            </a:r>
          </a:p>
          <a:p>
            <a:pPr>
              <a:buFont typeface="Wingdings" panose="05000000000000000000" pitchFamily="2" charset="2"/>
              <a:buChar char="Ø"/>
            </a:pPr>
            <a:r>
              <a:rPr lang="nb-NO" sz="1200" dirty="0" smtClean="0"/>
              <a:t>Enkeltpersoner </a:t>
            </a:r>
          </a:p>
          <a:p>
            <a:pPr>
              <a:buFont typeface="Wingdings" panose="05000000000000000000" pitchFamily="2" charset="2"/>
              <a:buChar char="Ø"/>
            </a:pPr>
            <a:r>
              <a:rPr lang="nb-NO" sz="1200" dirty="0" smtClean="0"/>
              <a:t>Frivillig sektor</a:t>
            </a:r>
          </a:p>
          <a:p>
            <a:endParaRPr lang="nb-NO" dirty="0"/>
          </a:p>
        </p:txBody>
      </p:sp>
      <p:sp>
        <p:nvSpPr>
          <p:cNvPr id="4" name="Plassholder for lysbildenummer 3"/>
          <p:cNvSpPr>
            <a:spLocks noGrp="1"/>
          </p:cNvSpPr>
          <p:nvPr>
            <p:ph type="sldNum" sz="quarter" idx="10"/>
          </p:nvPr>
        </p:nvSpPr>
        <p:spPr/>
        <p:txBody>
          <a:bodyPr/>
          <a:lstStyle/>
          <a:p>
            <a:fld id="{3C5B0441-15BD-4D67-B560-E4B73BC6FF87}" type="slidenum">
              <a:rPr lang="nb-NO" smtClean="0"/>
              <a:t>30</a:t>
            </a:fld>
            <a:endParaRPr lang="nb-NO"/>
          </a:p>
        </p:txBody>
      </p:sp>
    </p:spTree>
    <p:extLst>
      <p:ext uri="{BB962C8B-B14F-4D97-AF65-F5344CB8AC3E}">
        <p14:creationId xmlns:p14="http://schemas.microsoft.com/office/powerpoint/2010/main" val="332552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Wingdings" panose="05000000000000000000" pitchFamily="2" charset="2"/>
              <a:buChar char="Ø"/>
            </a:pPr>
            <a:r>
              <a:rPr lang="nb-NO" dirty="0" smtClean="0"/>
              <a:t>Frivillighetserklæringen – grunnleggende prinsipper og overordnede målsettinger for regjeringens samspill med frivillig sektor.</a:t>
            </a:r>
          </a:p>
          <a:p>
            <a:pPr lvl="1">
              <a:buFont typeface="Wingdings" panose="05000000000000000000" pitchFamily="2" charset="2"/>
              <a:buChar char="Ø"/>
            </a:pPr>
            <a:r>
              <a:rPr lang="nb-NO" dirty="0" smtClean="0"/>
              <a:t>Samspill med frivillig sektor skal preges av forutsigbarhet, åpenhet, tillit og tilgjengelighet. </a:t>
            </a:r>
          </a:p>
          <a:p>
            <a:pPr>
              <a:buFont typeface="Wingdings" panose="05000000000000000000" pitchFamily="2" charset="2"/>
              <a:buChar char="Ø"/>
            </a:pPr>
            <a:r>
              <a:rPr lang="nb-NO" dirty="0" smtClean="0"/>
              <a:t>KS og Frivillighet Norge – plattform for samarbeid mellom frivilligheten og kommunesektoren</a:t>
            </a:r>
          </a:p>
          <a:p>
            <a:pPr lvl="1">
              <a:buFont typeface="Wingdings" panose="05000000000000000000" pitchFamily="2" charset="2"/>
              <a:buChar char="Ø"/>
            </a:pPr>
            <a:r>
              <a:rPr lang="nb-NO" dirty="0" smtClean="0"/>
              <a:t>Ønske om bedre dialog, støtte og tilrettelegge for aktiviteten i frivillig sektor</a:t>
            </a:r>
          </a:p>
          <a:p>
            <a:pPr lvl="1">
              <a:buFont typeface="Wingdings" panose="05000000000000000000" pitchFamily="2" charset="2"/>
              <a:buChar char="Ø"/>
            </a:pPr>
            <a:r>
              <a:rPr lang="nb-NO" dirty="0" smtClean="0"/>
              <a:t>Det offentlige skal legge til rette slik at frivilligheten vokser</a:t>
            </a:r>
          </a:p>
          <a:p>
            <a:pPr lvl="1">
              <a:buFont typeface="Wingdings" panose="05000000000000000000" pitchFamily="2" charset="2"/>
              <a:buChar char="Ø"/>
            </a:pPr>
            <a:r>
              <a:rPr lang="nb-NO" dirty="0" smtClean="0"/>
              <a:t>Offentlig og frivillig sektor har ulike, men komplementære roller</a:t>
            </a:r>
          </a:p>
          <a:p>
            <a:pPr lvl="1">
              <a:buFont typeface="Wingdings" panose="05000000000000000000" pitchFamily="2" charset="2"/>
              <a:buChar char="Ø"/>
            </a:pPr>
            <a:r>
              <a:rPr lang="nb-NO" dirty="0" smtClean="0"/>
              <a:t>Mangfoldet i frivillig sektor er en verdi i seg selv</a:t>
            </a:r>
          </a:p>
          <a:p>
            <a:pPr lvl="1">
              <a:buFont typeface="Wingdings" panose="05000000000000000000" pitchFamily="2" charset="2"/>
              <a:buChar char="Ø"/>
            </a:pPr>
            <a:r>
              <a:rPr lang="nb-NO" dirty="0" smtClean="0"/>
              <a:t>Frivillighet er grunnlag for aktivt og levende lokalsamfunn</a:t>
            </a:r>
          </a:p>
          <a:p>
            <a:endParaRPr lang="nb-NO" dirty="0"/>
          </a:p>
        </p:txBody>
      </p:sp>
      <p:sp>
        <p:nvSpPr>
          <p:cNvPr id="4" name="Plassholder for lysbildenummer 3"/>
          <p:cNvSpPr>
            <a:spLocks noGrp="1"/>
          </p:cNvSpPr>
          <p:nvPr>
            <p:ph type="sldNum" sz="quarter" idx="10"/>
          </p:nvPr>
        </p:nvSpPr>
        <p:spPr/>
        <p:txBody>
          <a:bodyPr/>
          <a:lstStyle/>
          <a:p>
            <a:fld id="{3C5B0441-15BD-4D67-B560-E4B73BC6FF87}" type="slidenum">
              <a:rPr lang="nb-NO" smtClean="0"/>
              <a:t>31</a:t>
            </a:fld>
            <a:endParaRPr lang="nb-NO"/>
          </a:p>
        </p:txBody>
      </p:sp>
    </p:spTree>
    <p:extLst>
      <p:ext uri="{BB962C8B-B14F-4D97-AF65-F5344CB8AC3E}">
        <p14:creationId xmlns:p14="http://schemas.microsoft.com/office/powerpoint/2010/main" val="4093066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Fors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587092"/>
            <a:ext cx="5409545" cy="2383733"/>
          </a:xfrm>
          <a:prstGeom prst="rect">
            <a:avLst/>
          </a:prstGeom>
        </p:spPr>
        <p:txBody>
          <a:bodyPr anchor="t"/>
          <a:lstStyle>
            <a:lvl1pPr algn="l">
              <a:defRPr sz="4000" b="1" cap="all"/>
            </a:lvl1pPr>
          </a:lstStyle>
          <a:p>
            <a:r>
              <a:rPr lang="nb-NO" dirty="0" smtClean="0"/>
              <a:t>Sett inn tittel</a:t>
            </a:r>
            <a:endParaRPr lang="en-US" dirty="0"/>
          </a:p>
        </p:txBody>
      </p:sp>
      <p:sp>
        <p:nvSpPr>
          <p:cNvPr id="3" name="Text Placeholder 2"/>
          <p:cNvSpPr>
            <a:spLocks noGrp="1"/>
          </p:cNvSpPr>
          <p:nvPr>
            <p:ph type="body" idx="1" hasCustomPrompt="1"/>
          </p:nvPr>
        </p:nvSpPr>
        <p:spPr>
          <a:xfrm>
            <a:off x="722313" y="2865062"/>
            <a:ext cx="5409545" cy="732271"/>
          </a:xfrm>
          <a:prstGeom prst="rect">
            <a:avLst/>
          </a:prstGeom>
        </p:spPr>
        <p:txBody>
          <a:bodyPr anchor="t"/>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Sett inn tittel</a:t>
            </a:r>
          </a:p>
        </p:txBody>
      </p:sp>
      <p:pic>
        <p:nvPicPr>
          <p:cNvPr id="11" name="Picture 10" descr="Ringsaker_logo-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31858" y="2696469"/>
            <a:ext cx="2605004" cy="1423787"/>
          </a:xfrm>
          <a:prstGeom prst="rect">
            <a:avLst/>
          </a:prstGeom>
        </p:spPr>
      </p:pic>
    </p:spTree>
    <p:extLst>
      <p:ext uri="{BB962C8B-B14F-4D97-AF65-F5344CB8AC3E}">
        <p14:creationId xmlns:p14="http://schemas.microsoft.com/office/powerpoint/2010/main" val="34868462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ekstmal 4 – linj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nb-NO"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Tree>
    <p:extLst>
      <p:ext uri="{BB962C8B-B14F-4D97-AF65-F5344CB8AC3E}">
        <p14:creationId xmlns:p14="http://schemas.microsoft.com/office/powerpoint/2010/main" val="175532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mal">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smtClean="0"/>
              <a:t>Sett inn </a:t>
            </a:r>
            <a:r>
              <a:rPr lang="en-US" dirty="0" err="1" smtClean="0"/>
              <a:t>bilde</a:t>
            </a:r>
            <a:endParaRPr lang="en-US" dirty="0"/>
          </a:p>
        </p:txBody>
      </p:sp>
    </p:spTree>
    <p:extLst>
      <p:ext uri="{BB962C8B-B14F-4D97-AF65-F5344CB8AC3E}">
        <p14:creationId xmlns:p14="http://schemas.microsoft.com/office/powerpoint/2010/main" val="3817729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kstmal 1 – bok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a:lvl1pPr>
          </a:lstStyle>
          <a:p>
            <a:r>
              <a:rPr lang="nb-NO" dirty="0" smtClean="0"/>
              <a:t>Sett inn tittel</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3620749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ekstmal 2 – bok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a:lvl1pPr>
          </a:lstStyle>
          <a:p>
            <a:r>
              <a:rPr lang="nb-NO" dirty="0" smtClean="0"/>
              <a:t>Sett inn tittel</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185374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Tekstmal 3 – bok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a:lvl1pPr>
          </a:lstStyle>
          <a:p>
            <a:r>
              <a:rPr lang="nb-NO" dirty="0" smtClean="0"/>
              <a:t>Sett inn tittel</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1265636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Tekstmal 4 – bok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Tree>
    <p:extLst>
      <p:ext uri="{BB962C8B-B14F-4D97-AF65-F5344CB8AC3E}">
        <p14:creationId xmlns:p14="http://schemas.microsoft.com/office/powerpoint/2010/main" val="688955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ksid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tretch>
            <a:fillRect/>
          </a:stretch>
        </p:blipFill>
        <p:spPr>
          <a:xfrm>
            <a:off x="3006949" y="5720475"/>
            <a:ext cx="5920056" cy="299209"/>
          </a:xfrm>
          <a:prstGeom prst="rect">
            <a:avLst/>
          </a:prstGeom>
        </p:spPr>
      </p:pic>
      <p:pic>
        <p:nvPicPr>
          <p:cNvPr id="4" name="Picture 3" descr="Ringsaker_logo-0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471" y="5489703"/>
            <a:ext cx="1880834" cy="1027986"/>
          </a:xfrm>
          <a:prstGeom prst="rect">
            <a:avLst/>
          </a:prstGeom>
        </p:spPr>
      </p:pic>
    </p:spTree>
    <p:extLst>
      <p:ext uri="{BB962C8B-B14F-4D97-AF65-F5344CB8AC3E}">
        <p14:creationId xmlns:p14="http://schemas.microsoft.com/office/powerpoint/2010/main" val="11082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kside 2">
    <p:spTree>
      <p:nvGrpSpPr>
        <p:cNvPr id="1" name=""/>
        <p:cNvGrpSpPr/>
        <p:nvPr/>
      </p:nvGrpSpPr>
      <p:grpSpPr>
        <a:xfrm>
          <a:off x="0" y="0"/>
          <a:ext cx="0" cy="0"/>
          <a:chOff x="0" y="0"/>
          <a:chExt cx="0" cy="0"/>
        </a:xfrm>
      </p:grpSpPr>
      <p:pic>
        <p:nvPicPr>
          <p:cNvPr id="3" name="Picture 2" descr="2paus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7856" cy="6858000"/>
          </a:xfrm>
          <a:prstGeom prst="rect">
            <a:avLst/>
          </a:prstGeom>
        </p:spPr>
      </p:pic>
      <p:pic>
        <p:nvPicPr>
          <p:cNvPr id="8" name="Picture 7"/>
          <p:cNvPicPr>
            <a:picLocks noChangeAspect="1"/>
          </p:cNvPicPr>
          <p:nvPr userDrawn="1"/>
        </p:nvPicPr>
        <p:blipFill>
          <a:blip r:embed="rId3"/>
          <a:stretch>
            <a:fillRect/>
          </a:stretch>
        </p:blipFill>
        <p:spPr>
          <a:xfrm>
            <a:off x="3005989" y="5721564"/>
            <a:ext cx="5920056" cy="299209"/>
          </a:xfrm>
          <a:prstGeom prst="rect">
            <a:avLst/>
          </a:prstGeom>
        </p:spPr>
      </p:pic>
      <p:pic>
        <p:nvPicPr>
          <p:cNvPr id="4" name="Picture 3" descr="Ringsaker_logo-0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471" y="5489703"/>
            <a:ext cx="1880834" cy="1027986"/>
          </a:xfrm>
          <a:prstGeom prst="rect">
            <a:avLst/>
          </a:prstGeom>
        </p:spPr>
      </p:pic>
    </p:spTree>
    <p:extLst>
      <p:ext uri="{BB962C8B-B14F-4D97-AF65-F5344CB8AC3E}">
        <p14:creationId xmlns:p14="http://schemas.microsoft.com/office/powerpoint/2010/main" val="2861081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kside 3">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Ringsaker_logo-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471" y="5489703"/>
            <a:ext cx="1880834" cy="1027986"/>
          </a:xfrm>
          <a:prstGeom prst="rect">
            <a:avLst/>
          </a:prstGeom>
        </p:spPr>
      </p:pic>
      <p:pic>
        <p:nvPicPr>
          <p:cNvPr id="5" name="Picture 4"/>
          <p:cNvPicPr>
            <a:picLocks noChangeAspect="1"/>
          </p:cNvPicPr>
          <p:nvPr userDrawn="1"/>
        </p:nvPicPr>
        <p:blipFill>
          <a:blip r:embed="rId4"/>
          <a:stretch>
            <a:fillRect/>
          </a:stretch>
        </p:blipFill>
        <p:spPr>
          <a:xfrm>
            <a:off x="3005386" y="5723146"/>
            <a:ext cx="5920056" cy="299209"/>
          </a:xfrm>
          <a:prstGeom prst="rect">
            <a:avLst/>
          </a:prstGeom>
        </p:spPr>
      </p:pic>
    </p:spTree>
    <p:extLst>
      <p:ext uri="{BB962C8B-B14F-4D97-AF65-F5344CB8AC3E}">
        <p14:creationId xmlns:p14="http://schemas.microsoft.com/office/powerpoint/2010/main" val="2652311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useslid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17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Forside 2">
    <p:spTree>
      <p:nvGrpSpPr>
        <p:cNvPr id="1" name=""/>
        <p:cNvGrpSpPr/>
        <p:nvPr/>
      </p:nvGrpSpPr>
      <p:grpSpPr>
        <a:xfrm>
          <a:off x="0" y="0"/>
          <a:ext cx="0" cy="0"/>
          <a:chOff x="0" y="0"/>
          <a:chExt cx="0" cy="0"/>
        </a:xfrm>
      </p:grpSpPr>
      <p:pic>
        <p:nvPicPr>
          <p:cNvPr id="6" name="Picture 5" descr="PT-grunnlag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7856" cy="6858000"/>
          </a:xfrm>
          <a:prstGeom prst="rect">
            <a:avLst/>
          </a:prstGeom>
          <a:blipFill rotWithShape="1">
            <a:blip r:embed="rId3"/>
            <a:stretch>
              <a:fillRect/>
            </a:stretch>
          </a:blipFill>
        </p:spPr>
      </p:pic>
      <p:sp>
        <p:nvSpPr>
          <p:cNvPr id="2" name="Title 1"/>
          <p:cNvSpPr>
            <a:spLocks noGrp="1"/>
          </p:cNvSpPr>
          <p:nvPr>
            <p:ph type="title" hasCustomPrompt="1"/>
          </p:nvPr>
        </p:nvSpPr>
        <p:spPr>
          <a:xfrm>
            <a:off x="722313" y="3587092"/>
            <a:ext cx="5409545" cy="2383733"/>
          </a:xfrm>
          <a:prstGeom prst="rect">
            <a:avLst/>
          </a:prstGeom>
        </p:spPr>
        <p:txBody>
          <a:bodyPr anchor="t"/>
          <a:lstStyle>
            <a:lvl1pPr algn="l">
              <a:defRPr sz="4000" b="1" cap="all"/>
            </a:lvl1pPr>
          </a:lstStyle>
          <a:p>
            <a:r>
              <a:rPr lang="nb-NO" dirty="0" smtClean="0"/>
              <a:t>Sett inn tittel</a:t>
            </a:r>
            <a:endParaRPr lang="en-US" dirty="0"/>
          </a:p>
        </p:txBody>
      </p:sp>
      <p:sp>
        <p:nvSpPr>
          <p:cNvPr id="3" name="Text Placeholder 2"/>
          <p:cNvSpPr>
            <a:spLocks noGrp="1"/>
          </p:cNvSpPr>
          <p:nvPr>
            <p:ph type="body" idx="1" hasCustomPrompt="1"/>
          </p:nvPr>
        </p:nvSpPr>
        <p:spPr>
          <a:xfrm>
            <a:off x="722313" y="2865062"/>
            <a:ext cx="5409545" cy="732271"/>
          </a:xfrm>
          <a:prstGeom prst="rect">
            <a:avLst/>
          </a:prstGeom>
        </p:spPr>
        <p:txBody>
          <a:bodyPr anchor="t"/>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Sett inn tittel</a:t>
            </a:r>
          </a:p>
        </p:txBody>
      </p:sp>
      <p:pic>
        <p:nvPicPr>
          <p:cNvPr id="8" name="Picture 7" descr="Ringsaker_logo-0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31858" y="2696469"/>
            <a:ext cx="2605004" cy="1423787"/>
          </a:xfrm>
          <a:prstGeom prst="rect">
            <a:avLst/>
          </a:prstGeom>
        </p:spPr>
      </p:pic>
    </p:spTree>
    <p:extLst>
      <p:ext uri="{BB962C8B-B14F-4D97-AF65-F5344CB8AC3E}">
        <p14:creationId xmlns:p14="http://schemas.microsoft.com/office/powerpoint/2010/main" val="3042009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useslide 2">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543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slide 3">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543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a:prstGeom prst="rect">
            <a:avLst/>
          </a:prstGeom>
        </p:spPr>
        <p:txBody>
          <a:bodyPr/>
          <a:lstStyle/>
          <a:p>
            <a:r>
              <a:rPr lang="nb-NO" smtClean="0"/>
              <a:t>Klikk for å redigere tittelstil</a:t>
            </a:r>
            <a:endParaRPr lang="nb-NO"/>
          </a:p>
        </p:txBody>
      </p:sp>
      <p:sp>
        <p:nvSpPr>
          <p:cNvPr id="3" name="Plassholder for dato 3"/>
          <p:cNvSpPr>
            <a:spLocks noGrp="1"/>
          </p:cNvSpPr>
          <p:nvPr>
            <p:ph type="dt" sz="half" idx="10"/>
          </p:nvPr>
        </p:nvSpPr>
        <p:spPr>
          <a:xfrm>
            <a:off x="457200" y="6356350"/>
            <a:ext cx="2133600" cy="365125"/>
          </a:xfrm>
          <a:prstGeom prst="rect">
            <a:avLst/>
          </a:prstGeom>
        </p:spPr>
        <p:txBody>
          <a:bodyPr/>
          <a:lstStyle>
            <a:lvl1pPr>
              <a:defRPr/>
            </a:lvl1pPr>
          </a:lstStyle>
          <a:p>
            <a:pPr>
              <a:defRPr/>
            </a:pPr>
            <a:fld id="{F3BC1D7A-1AEE-4AF9-8757-89C560058C72}" type="datetime1">
              <a:rPr lang="nb-NO" smtClean="0"/>
              <a:t>19.12.2016</a:t>
            </a:fld>
            <a:endParaRPr lang="nb-NO"/>
          </a:p>
        </p:txBody>
      </p:sp>
      <p:sp>
        <p:nvSpPr>
          <p:cNvPr id="4" name="Plassholder for bunntekst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nb-NO" smtClean="0"/>
              <a:t>DIALOGKONFERANSEN 2.4.2014</a:t>
            </a:r>
            <a:endParaRPr lang="nb-NO"/>
          </a:p>
        </p:txBody>
      </p:sp>
      <p:sp>
        <p:nvSpPr>
          <p:cNvPr id="5" name="Plassholder for lysbildenumm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FF5E1F7-A913-42D1-8C7D-7C3477828BA7}" type="slidenum">
              <a:rPr lang="nb-NO"/>
              <a:pPr>
                <a:defRPr/>
              </a:pPr>
              <a:t>‹#›</a:t>
            </a:fld>
            <a:endParaRPr lang="nb-NO"/>
          </a:p>
        </p:txBody>
      </p:sp>
    </p:spTree>
    <p:extLst>
      <p:ext uri="{BB962C8B-B14F-4D97-AF65-F5344CB8AC3E}">
        <p14:creationId xmlns:p14="http://schemas.microsoft.com/office/powerpoint/2010/main" val="3510902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idx="1"/>
          </p:nvPr>
        </p:nvSpPr>
        <p:spPr>
          <a:xfrm>
            <a:off x="612775" y="1644652"/>
            <a:ext cx="7920038" cy="4062413"/>
          </a:xfrm>
        </p:spPr>
        <p:txBody>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dirty="0"/>
          </a:p>
        </p:txBody>
      </p:sp>
      <p:sp>
        <p:nvSpPr>
          <p:cNvPr id="5" name="Slide Number Placeholder 1"/>
          <p:cNvSpPr>
            <a:spLocks noGrp="1"/>
          </p:cNvSpPr>
          <p:nvPr>
            <p:ph type="sldNum" sz="quarter" idx="10"/>
          </p:nvPr>
        </p:nvSpPr>
        <p:spPr/>
        <p:txBody>
          <a:bodyPr/>
          <a:lstStyle>
            <a:lvl1pPr defTabSz="455613">
              <a:defRPr>
                <a:latin typeface="Corbel" panose="020B0503020204020204" pitchFamily="34" charset="0"/>
              </a:defRPr>
            </a:lvl1pPr>
          </a:lstStyle>
          <a:p>
            <a:pPr>
              <a:defRPr/>
            </a:pPr>
            <a:fld id="{966F02F3-A988-4BB4-AE42-BD420575FD05}" type="slidenum">
              <a:rPr lang="en-GB" altLang="nb-NO"/>
              <a:pPr>
                <a:defRPr/>
              </a:pPr>
              <a:t>‹#›</a:t>
            </a:fld>
            <a:endParaRPr lang="en-GB" altLang="nb-NO"/>
          </a:p>
        </p:txBody>
      </p:sp>
    </p:spTree>
    <p:extLst>
      <p:ext uri="{BB962C8B-B14F-4D97-AF65-F5344CB8AC3E}">
        <p14:creationId xmlns:p14="http://schemas.microsoft.com/office/powerpoint/2010/main" val="66740473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Fors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587092"/>
            <a:ext cx="5409545" cy="2383733"/>
          </a:xfrm>
          <a:prstGeom prst="rect">
            <a:avLst/>
          </a:prstGeom>
        </p:spPr>
        <p:txBody>
          <a:bodyPr anchor="t"/>
          <a:lstStyle>
            <a:lvl1pPr algn="l">
              <a:defRPr sz="4000" b="1" cap="all"/>
            </a:lvl1pPr>
          </a:lstStyle>
          <a:p>
            <a:r>
              <a:rPr lang="nb-NO" dirty="0" smtClean="0"/>
              <a:t>Sett inn tittel</a:t>
            </a:r>
            <a:endParaRPr lang="en-US" dirty="0"/>
          </a:p>
        </p:txBody>
      </p:sp>
      <p:sp>
        <p:nvSpPr>
          <p:cNvPr id="3" name="Text Placeholder 2"/>
          <p:cNvSpPr>
            <a:spLocks noGrp="1"/>
          </p:cNvSpPr>
          <p:nvPr>
            <p:ph type="body" idx="1" hasCustomPrompt="1"/>
          </p:nvPr>
        </p:nvSpPr>
        <p:spPr>
          <a:xfrm>
            <a:off x="722313" y="2865062"/>
            <a:ext cx="5409545" cy="732271"/>
          </a:xfrm>
          <a:prstGeom prst="rect">
            <a:avLst/>
          </a:prstGeom>
        </p:spPr>
        <p:txBody>
          <a:bodyPr anchor="t"/>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Sett inn tittel</a:t>
            </a:r>
          </a:p>
        </p:txBody>
      </p:sp>
      <p:pic>
        <p:nvPicPr>
          <p:cNvPr id="8" name="Picture 7" descr="Ringsaker_logo-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31858" y="2696469"/>
            <a:ext cx="2605004" cy="1423787"/>
          </a:xfrm>
          <a:prstGeom prst="rect">
            <a:avLst/>
          </a:prstGeom>
        </p:spPr>
      </p:pic>
    </p:spTree>
    <p:extLst>
      <p:ext uri="{BB962C8B-B14F-4D97-AF65-F5344CB8AC3E}">
        <p14:creationId xmlns:p14="http://schemas.microsoft.com/office/powerpoint/2010/main" val="4758153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Forside 6">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ingsaker_logo-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31858" y="584857"/>
            <a:ext cx="2605004" cy="1423787"/>
          </a:xfrm>
          <a:prstGeom prst="rect">
            <a:avLst/>
          </a:prstGeom>
        </p:spPr>
      </p:pic>
      <p:sp>
        <p:nvSpPr>
          <p:cNvPr id="10" name="Subtitle 2"/>
          <p:cNvSpPr>
            <a:spLocks noGrp="1"/>
          </p:cNvSpPr>
          <p:nvPr>
            <p:ph type="subTitle" idx="10" hasCustomPrompt="1"/>
          </p:nvPr>
        </p:nvSpPr>
        <p:spPr>
          <a:xfrm>
            <a:off x="685801" y="2294335"/>
            <a:ext cx="5446058" cy="1511099"/>
          </a:xfrm>
          <a:prstGeom prst="rect">
            <a:avLst/>
          </a:prstGeom>
        </p:spPr>
        <p:txBody>
          <a:bodyPr>
            <a:normAutofit/>
          </a:bodyPr>
          <a:lstStyle>
            <a:lvl1pPr marL="0" indent="0" algn="l">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Sett inn tittel</a:t>
            </a:r>
            <a:endParaRPr lang="en-US" dirty="0"/>
          </a:p>
        </p:txBody>
      </p:sp>
      <p:sp>
        <p:nvSpPr>
          <p:cNvPr id="13" name="Title 1"/>
          <p:cNvSpPr>
            <a:spLocks noGrp="1"/>
          </p:cNvSpPr>
          <p:nvPr>
            <p:ph type="ctrTitle" hasCustomPrompt="1"/>
          </p:nvPr>
        </p:nvSpPr>
        <p:spPr>
          <a:xfrm>
            <a:off x="719034" y="753450"/>
            <a:ext cx="5446058" cy="1368068"/>
          </a:xfrm>
          <a:prstGeom prst="rect">
            <a:avLst/>
          </a:prstGeom>
        </p:spPr>
        <p:txBody>
          <a:bodyPr anchor="t"/>
          <a:lstStyle>
            <a:lvl1pPr algn="l">
              <a:defRPr/>
            </a:lvl1pPr>
          </a:lstStyle>
          <a:p>
            <a:r>
              <a:rPr lang="nb-NO" dirty="0" smtClean="0"/>
              <a:t>Sett inn tittel</a:t>
            </a:r>
            <a:endParaRPr lang="en-US" dirty="0"/>
          </a:p>
        </p:txBody>
      </p:sp>
    </p:spTree>
    <p:extLst>
      <p:ext uri="{BB962C8B-B14F-4D97-AF65-F5344CB8AC3E}">
        <p14:creationId xmlns:p14="http://schemas.microsoft.com/office/powerpoint/2010/main" val="9936427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6">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ingsaker_logo-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31858" y="584857"/>
            <a:ext cx="2605004" cy="1423787"/>
          </a:xfrm>
          <a:prstGeom prst="rect">
            <a:avLst/>
          </a:prstGeom>
        </p:spPr>
      </p:pic>
      <p:sp>
        <p:nvSpPr>
          <p:cNvPr id="10" name="Subtitle 2"/>
          <p:cNvSpPr>
            <a:spLocks noGrp="1"/>
          </p:cNvSpPr>
          <p:nvPr>
            <p:ph type="subTitle" idx="10" hasCustomPrompt="1"/>
          </p:nvPr>
        </p:nvSpPr>
        <p:spPr>
          <a:xfrm>
            <a:off x="685801" y="2294335"/>
            <a:ext cx="5446058" cy="1511099"/>
          </a:xfrm>
          <a:prstGeom prst="rect">
            <a:avLst/>
          </a:prstGeom>
        </p:spPr>
        <p:txBody>
          <a:bodyPr>
            <a:normAutofit/>
          </a:bodyPr>
          <a:lstStyle>
            <a:lvl1pPr marL="0" indent="0" algn="l">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Sett inn tittel</a:t>
            </a:r>
            <a:endParaRPr lang="en-US" dirty="0"/>
          </a:p>
        </p:txBody>
      </p:sp>
      <p:sp>
        <p:nvSpPr>
          <p:cNvPr id="13" name="Title 1"/>
          <p:cNvSpPr>
            <a:spLocks noGrp="1"/>
          </p:cNvSpPr>
          <p:nvPr>
            <p:ph type="ctrTitle" hasCustomPrompt="1"/>
          </p:nvPr>
        </p:nvSpPr>
        <p:spPr>
          <a:xfrm>
            <a:off x="719034" y="753450"/>
            <a:ext cx="5446058" cy="1368068"/>
          </a:xfrm>
          <a:prstGeom prst="rect">
            <a:avLst/>
          </a:prstGeom>
        </p:spPr>
        <p:txBody>
          <a:bodyPr anchor="t"/>
          <a:lstStyle>
            <a:lvl1pPr algn="l">
              <a:defRPr/>
            </a:lvl1pPr>
          </a:lstStyle>
          <a:p>
            <a:r>
              <a:rPr lang="nb-NO" dirty="0" smtClean="0"/>
              <a:t>Sett inn tittel</a:t>
            </a:r>
            <a:endParaRPr lang="en-US" dirty="0"/>
          </a:p>
        </p:txBody>
      </p:sp>
    </p:spTree>
    <p:extLst>
      <p:ext uri="{BB962C8B-B14F-4D97-AF65-F5344CB8AC3E}">
        <p14:creationId xmlns:p14="http://schemas.microsoft.com/office/powerpoint/2010/main" val="16334349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Forside 6">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ingsaker_logo-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31858" y="584857"/>
            <a:ext cx="2605004" cy="1423787"/>
          </a:xfrm>
          <a:prstGeom prst="rect">
            <a:avLst/>
          </a:prstGeom>
        </p:spPr>
      </p:pic>
      <p:sp>
        <p:nvSpPr>
          <p:cNvPr id="10" name="Subtitle 2"/>
          <p:cNvSpPr>
            <a:spLocks noGrp="1"/>
          </p:cNvSpPr>
          <p:nvPr>
            <p:ph type="subTitle" idx="10" hasCustomPrompt="1"/>
          </p:nvPr>
        </p:nvSpPr>
        <p:spPr>
          <a:xfrm>
            <a:off x="685801" y="2294335"/>
            <a:ext cx="5446058" cy="1511099"/>
          </a:xfrm>
          <a:prstGeom prst="rect">
            <a:avLst/>
          </a:prstGeom>
        </p:spPr>
        <p:txBody>
          <a:bodyPr>
            <a:normAutofit/>
          </a:bodyPr>
          <a:lstStyle>
            <a:lvl1pPr marL="0" indent="0" algn="l">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Sett inn tittel</a:t>
            </a:r>
            <a:endParaRPr lang="en-US" dirty="0"/>
          </a:p>
        </p:txBody>
      </p:sp>
      <p:sp>
        <p:nvSpPr>
          <p:cNvPr id="13" name="Title 1"/>
          <p:cNvSpPr>
            <a:spLocks noGrp="1"/>
          </p:cNvSpPr>
          <p:nvPr>
            <p:ph type="ctrTitle" hasCustomPrompt="1"/>
          </p:nvPr>
        </p:nvSpPr>
        <p:spPr>
          <a:xfrm>
            <a:off x="719034" y="753450"/>
            <a:ext cx="5446058" cy="1368068"/>
          </a:xfrm>
          <a:prstGeom prst="rect">
            <a:avLst/>
          </a:prstGeom>
        </p:spPr>
        <p:txBody>
          <a:bodyPr anchor="t"/>
          <a:lstStyle>
            <a:lvl1pPr algn="l">
              <a:defRPr/>
            </a:lvl1pPr>
          </a:lstStyle>
          <a:p>
            <a:r>
              <a:rPr lang="nb-NO" dirty="0" smtClean="0"/>
              <a:t>Sett inn tittel</a:t>
            </a:r>
            <a:endParaRPr lang="en-US" dirty="0"/>
          </a:p>
        </p:txBody>
      </p:sp>
    </p:spTree>
    <p:extLst>
      <p:ext uri="{BB962C8B-B14F-4D97-AF65-F5344CB8AC3E}">
        <p14:creationId xmlns:p14="http://schemas.microsoft.com/office/powerpoint/2010/main" val="9936427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ekstmal 1 – linj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a:lvl1pPr>
          </a:lstStyle>
          <a:p>
            <a:r>
              <a:rPr lang="nb-NO" dirty="0" smtClean="0"/>
              <a:t>Sett inn tittel</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dirty="0"/>
          </a:p>
        </p:txBody>
      </p:sp>
    </p:spTree>
    <p:extLst>
      <p:ext uri="{BB962C8B-B14F-4D97-AF65-F5344CB8AC3E}">
        <p14:creationId xmlns:p14="http://schemas.microsoft.com/office/powerpoint/2010/main" val="1016870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ekstmal 2 – linj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a:lvl1pPr>
          </a:lstStyle>
          <a:p>
            <a:r>
              <a:rPr lang="nb-NO" dirty="0" smtClean="0"/>
              <a:t>Sett inn tittel</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21450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ekstmal 3 – linj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a:lvl1pPr>
          </a:lstStyle>
          <a:p>
            <a:r>
              <a:rPr lang="nb-NO" dirty="0" smtClean="0"/>
              <a:t>Sett inn tittel</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421276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860161"/>
      </p:ext>
    </p:extLst>
  </p:cSld>
  <p:clrMap bg1="lt1" tx1="dk1" bg2="lt2" tx2="dk2" accent1="accent1" accent2="accent2" accent3="accent3" accent4="accent4" accent5="accent5" accent6="accent6" hlink="hlink" folHlink="folHlink"/>
  <p:sldLayoutIdLst>
    <p:sldLayoutId id="2147483651" r:id="rId1"/>
    <p:sldLayoutId id="2147483674" r:id="rId2"/>
    <p:sldLayoutId id="2147483684" r:id="rId3"/>
    <p:sldLayoutId id="2147483685" r:id="rId4"/>
    <p:sldLayoutId id="2147483681" r:id="rId5"/>
    <p:sldLayoutId id="2147483686" r:id="rId6"/>
    <p:sldLayoutId id="2147483650" r:id="rId7"/>
    <p:sldLayoutId id="2147483652" r:id="rId8"/>
    <p:sldLayoutId id="2147483653" r:id="rId9"/>
    <p:sldLayoutId id="2147483656" r:id="rId10"/>
    <p:sldLayoutId id="2147483672" r:id="rId11"/>
    <p:sldLayoutId id="2147483676" r:id="rId12"/>
    <p:sldLayoutId id="2147483677" r:id="rId13"/>
    <p:sldLayoutId id="2147483678" r:id="rId14"/>
    <p:sldLayoutId id="2147483679" r:id="rId15"/>
    <p:sldLayoutId id="2147483689" r:id="rId16"/>
    <p:sldLayoutId id="2147483692" r:id="rId17"/>
    <p:sldLayoutId id="2147483693" r:id="rId18"/>
    <p:sldLayoutId id="2147483682" r:id="rId19"/>
    <p:sldLayoutId id="2147483687" r:id="rId20"/>
    <p:sldLayoutId id="2147483688" r:id="rId21"/>
    <p:sldLayoutId id="2147483695" r:id="rId22"/>
    <p:sldLayoutId id="2147483696" r:id="rId2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6"/>
          <p:cNvSpPr>
            <a:spLocks noGrp="1"/>
          </p:cNvSpPr>
          <p:nvPr>
            <p:ph type="subTitle" idx="10"/>
          </p:nvPr>
        </p:nvSpPr>
        <p:spPr/>
        <p:txBody>
          <a:bodyPr>
            <a:normAutofit/>
          </a:bodyPr>
          <a:lstStyle/>
          <a:p>
            <a:r>
              <a:rPr lang="nb-NO" sz="1600" dirty="0" smtClean="0"/>
              <a:t>Sverre Rudjord, kommunalsjef</a:t>
            </a:r>
          </a:p>
        </p:txBody>
      </p:sp>
      <p:sp>
        <p:nvSpPr>
          <p:cNvPr id="6" name="Tittel 5"/>
          <p:cNvSpPr>
            <a:spLocks noGrp="1"/>
          </p:cNvSpPr>
          <p:nvPr>
            <p:ph type="ctrTitle"/>
          </p:nvPr>
        </p:nvSpPr>
        <p:spPr/>
        <p:txBody>
          <a:bodyPr/>
          <a:lstStyle/>
          <a:p>
            <a:r>
              <a:rPr lang="nb-NO" sz="3200" dirty="0" smtClean="0"/>
              <a:t>Helse og omsorg i Ringsaker – status og utfordringer</a:t>
            </a:r>
            <a:br>
              <a:rPr lang="nb-NO" sz="3200" dirty="0" smtClean="0"/>
            </a:br>
            <a:r>
              <a:rPr lang="nb-NO" sz="2400" dirty="0" smtClean="0"/>
              <a:t>19. desember 2016</a:t>
            </a:r>
            <a:br>
              <a:rPr lang="nb-NO" sz="2400" dirty="0" smtClean="0"/>
            </a:br>
            <a:endParaRPr lang="nb-NO" sz="2400" dirty="0"/>
          </a:p>
        </p:txBody>
      </p:sp>
    </p:spTree>
    <p:extLst>
      <p:ext uri="{BB962C8B-B14F-4D97-AF65-F5344CB8AC3E}">
        <p14:creationId xmlns:p14="http://schemas.microsoft.com/office/powerpoint/2010/main" val="310999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Morgendagens omsorg – plan 2020</a:t>
            </a:r>
            <a:endParaRPr lang="nb-NO" sz="3600" dirty="0"/>
          </a:p>
        </p:txBody>
      </p:sp>
      <p:sp>
        <p:nvSpPr>
          <p:cNvPr id="3" name="Plassholder for innhold 2"/>
          <p:cNvSpPr>
            <a:spLocks noGrp="1"/>
          </p:cNvSpPr>
          <p:nvPr>
            <p:ph idx="1"/>
          </p:nvPr>
        </p:nvSpPr>
        <p:spPr/>
        <p:txBody>
          <a:bodyPr/>
          <a:lstStyle/>
          <a:p>
            <a:pPr marL="0" indent="0">
              <a:buNone/>
            </a:pPr>
            <a:r>
              <a:rPr lang="nb-NO" sz="1800" dirty="0"/>
              <a:t>Faglig omstilling og bredere kompetanse</a:t>
            </a:r>
          </a:p>
          <a:p>
            <a:pPr lvl="1">
              <a:buFont typeface="Wingdings" panose="05000000000000000000" pitchFamily="2" charset="2"/>
              <a:buChar char="Ø"/>
            </a:pPr>
            <a:r>
              <a:rPr lang="nb-NO" sz="1600" dirty="0"/>
              <a:t>Øke andel personell med høgskolekompetanse</a:t>
            </a:r>
          </a:p>
          <a:p>
            <a:pPr lvl="1">
              <a:buFont typeface="Wingdings" panose="05000000000000000000" pitchFamily="2" charset="2"/>
              <a:buChar char="Ø"/>
            </a:pPr>
            <a:r>
              <a:rPr lang="nb-NO" sz="1600" dirty="0"/>
              <a:t>Skape større faglig bredde og økt vekt på tverrfaglig arbeid</a:t>
            </a:r>
          </a:p>
          <a:p>
            <a:pPr lvl="1">
              <a:buFont typeface="Wingdings" panose="05000000000000000000" pitchFamily="2" charset="2"/>
              <a:buChar char="Ø"/>
            </a:pPr>
            <a:r>
              <a:rPr lang="nb-NO" sz="1600" dirty="0"/>
              <a:t>Menn i helse</a:t>
            </a:r>
          </a:p>
          <a:p>
            <a:pPr lvl="1">
              <a:buFont typeface="Wingdings" panose="05000000000000000000" pitchFamily="2" charset="2"/>
              <a:buChar char="Ø"/>
            </a:pPr>
            <a:r>
              <a:rPr lang="nb-NO" sz="1600" dirty="0"/>
              <a:t>Bedre internopplæring</a:t>
            </a:r>
          </a:p>
          <a:p>
            <a:pPr lvl="1">
              <a:buFont typeface="Wingdings" panose="05000000000000000000" pitchFamily="2" charset="2"/>
              <a:buChar char="Ø"/>
            </a:pPr>
            <a:r>
              <a:rPr lang="nb-NO" sz="1600" dirty="0"/>
              <a:t>Styrke kunnskapsgrunnlaget , utløse egen innovasjonsevne</a:t>
            </a:r>
          </a:p>
          <a:p>
            <a:pPr lvl="1">
              <a:buFont typeface="Wingdings" panose="05000000000000000000" pitchFamily="2" charset="2"/>
              <a:buChar char="Ø"/>
            </a:pPr>
            <a:r>
              <a:rPr lang="nb-NO" sz="1600" dirty="0"/>
              <a:t>Bedre lederopplæring</a:t>
            </a:r>
          </a:p>
          <a:p>
            <a:pPr lvl="1">
              <a:buFont typeface="Wingdings" panose="05000000000000000000" pitchFamily="2" charset="2"/>
              <a:buChar char="Ø"/>
            </a:pPr>
            <a:r>
              <a:rPr lang="nb-NO" sz="1600" dirty="0"/>
              <a:t>Nærhet og desentraliserte tjenester er avgjørende</a:t>
            </a:r>
          </a:p>
          <a:p>
            <a:endParaRPr lang="nb-NO" sz="1400" dirty="0" smtClean="0"/>
          </a:p>
          <a:p>
            <a:pPr marL="0" indent="0">
              <a:buNone/>
            </a:pPr>
            <a:r>
              <a:rPr lang="nb-NO" sz="1800" dirty="0" smtClean="0"/>
              <a:t>Nasjonalt </a:t>
            </a:r>
            <a:r>
              <a:rPr lang="nb-NO" sz="1800" dirty="0"/>
              <a:t>program for velferdsteknologi</a:t>
            </a:r>
          </a:p>
          <a:p>
            <a:pPr lvl="1">
              <a:buFont typeface="Wingdings" panose="05000000000000000000" pitchFamily="2" charset="2"/>
              <a:buChar char="Ø"/>
            </a:pPr>
            <a:r>
              <a:rPr lang="nb-NO" sz="1600" dirty="0"/>
              <a:t>I første omgang skaffe trygghetspakker. Bo lengre hjemme</a:t>
            </a:r>
            <a:r>
              <a:rPr lang="nb-NO" sz="1600" dirty="0" smtClean="0"/>
              <a:t>.</a:t>
            </a:r>
          </a:p>
          <a:p>
            <a:pPr lvl="1">
              <a:buFont typeface="Wingdings" panose="05000000000000000000" pitchFamily="2" charset="2"/>
              <a:buChar char="Ø"/>
            </a:pPr>
            <a:r>
              <a:rPr lang="nb-NO" sz="1600" dirty="0" smtClean="0"/>
              <a:t>Ulike typer sensorteknologi</a:t>
            </a:r>
          </a:p>
          <a:p>
            <a:pPr lvl="1">
              <a:buFont typeface="Wingdings" panose="05000000000000000000" pitchFamily="2" charset="2"/>
              <a:buChar char="Ø"/>
            </a:pPr>
            <a:r>
              <a:rPr lang="nb-NO" sz="1600" dirty="0" smtClean="0"/>
              <a:t>Teknologi for hjemmebehandling</a:t>
            </a:r>
          </a:p>
          <a:p>
            <a:pPr lvl="1">
              <a:buFont typeface="Wingdings" panose="05000000000000000000" pitchFamily="2" charset="2"/>
              <a:buChar char="Ø"/>
            </a:pPr>
            <a:r>
              <a:rPr lang="nb-NO" sz="1600" dirty="0" smtClean="0"/>
              <a:t>Teknologi for sosial kontakt og hjelp</a:t>
            </a:r>
            <a:endParaRPr lang="nb-NO" sz="1600" dirty="0"/>
          </a:p>
          <a:p>
            <a:pPr>
              <a:buFont typeface="Wingdings" panose="05000000000000000000" pitchFamily="2" charset="2"/>
              <a:buChar char="Ø"/>
            </a:pPr>
            <a:endParaRPr lang="nb-NO" sz="1400" dirty="0"/>
          </a:p>
        </p:txBody>
      </p:sp>
      <p:sp>
        <p:nvSpPr>
          <p:cNvPr id="6" name="Plassholder for lysbildenummer 5"/>
          <p:cNvSpPr>
            <a:spLocks noGrp="1"/>
          </p:cNvSpPr>
          <p:nvPr>
            <p:ph type="sldNum" sz="quarter" idx="4294967295"/>
          </p:nvPr>
        </p:nvSpPr>
        <p:spPr>
          <a:xfrm>
            <a:off x="6553200" y="6356350"/>
            <a:ext cx="2133600" cy="365125"/>
          </a:xfrm>
          <a:prstGeom prst="rect">
            <a:avLst/>
          </a:prstGeom>
        </p:spPr>
        <p:txBody>
          <a:bodyPr/>
          <a:lstStyle/>
          <a:p>
            <a:pPr>
              <a:defRPr/>
            </a:pPr>
            <a:endParaRPr lang="nb-NO" dirty="0"/>
          </a:p>
        </p:txBody>
      </p:sp>
    </p:spTree>
    <p:extLst>
      <p:ext uri="{BB962C8B-B14F-4D97-AF65-F5344CB8AC3E}">
        <p14:creationId xmlns:p14="http://schemas.microsoft.com/office/powerpoint/2010/main" val="1299559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Morgendagens omsorg – plan 2020</a:t>
            </a:r>
            <a:endParaRPr lang="nb-NO" sz="3600" dirty="0"/>
          </a:p>
        </p:txBody>
      </p:sp>
      <p:sp>
        <p:nvSpPr>
          <p:cNvPr id="3" name="Plassholder for innhold 2"/>
          <p:cNvSpPr>
            <a:spLocks noGrp="1"/>
          </p:cNvSpPr>
          <p:nvPr>
            <p:ph idx="1"/>
          </p:nvPr>
        </p:nvSpPr>
        <p:spPr/>
        <p:txBody>
          <a:bodyPr/>
          <a:lstStyle/>
          <a:p>
            <a:pPr marL="0" indent="0">
              <a:buNone/>
            </a:pPr>
            <a:r>
              <a:rPr lang="nb-NO" sz="1800" dirty="0"/>
              <a:t>Morgendagens omsorgsomgivelser</a:t>
            </a:r>
          </a:p>
          <a:p>
            <a:pPr lvl="1">
              <a:buFont typeface="Wingdings" panose="05000000000000000000" pitchFamily="2" charset="2"/>
              <a:buChar char="Ø"/>
            </a:pPr>
            <a:r>
              <a:rPr lang="nb-NO" sz="1600" dirty="0"/>
              <a:t>Sykehjem som ligner fullverdige boliger bygges sammen med omsorgsboliger som alternativ til sykehjem </a:t>
            </a:r>
          </a:p>
          <a:p>
            <a:pPr lvl="1">
              <a:buFont typeface="Wingdings" panose="05000000000000000000" pitchFamily="2" charset="2"/>
              <a:buChar char="Ø"/>
            </a:pPr>
            <a:r>
              <a:rPr lang="nb-NO" sz="1600" dirty="0"/>
              <a:t>Trygghetsboliger med resepsjon, hotellservice, mattilbud og vaktmester der beboerne får dekket praktiske behov. Slike boliger bør lokaliseres sentralt med nærhet til kulturtilbud og aktiviteter.</a:t>
            </a:r>
          </a:p>
          <a:p>
            <a:pPr lvl="1">
              <a:buFont typeface="Wingdings" panose="05000000000000000000" pitchFamily="2" charset="2"/>
              <a:buChar char="Ø"/>
            </a:pPr>
            <a:r>
              <a:rPr lang="nb-NO" sz="1600" dirty="0"/>
              <a:t>Tydelig skille mellom privat areal</a:t>
            </a:r>
            <a:r>
              <a:rPr lang="nb-NO" sz="1600" dirty="0" smtClean="0"/>
              <a:t>, fellesareal </a:t>
            </a:r>
            <a:r>
              <a:rPr lang="nb-NO" sz="1600" dirty="0"/>
              <a:t>og tjenesteareal der ressursinnsats rettes mot den enkeltes behov</a:t>
            </a:r>
          </a:p>
          <a:p>
            <a:pPr lvl="1">
              <a:buFont typeface="Wingdings" panose="05000000000000000000" pitchFamily="2" charset="2"/>
              <a:buChar char="Ø"/>
            </a:pPr>
            <a:r>
              <a:rPr lang="nb-NO" sz="1600" dirty="0"/>
              <a:t>Privat areal har eget bad, toalett, kjøkkenkrok, soverom og oppholdsrom</a:t>
            </a:r>
          </a:p>
          <a:p>
            <a:pPr lvl="1">
              <a:buFont typeface="Wingdings" panose="05000000000000000000" pitchFamily="2" charset="2"/>
              <a:buChar char="Ø"/>
            </a:pPr>
            <a:r>
              <a:rPr lang="nb-NO" sz="1600" dirty="0"/>
              <a:t>Smått er godt</a:t>
            </a:r>
          </a:p>
          <a:p>
            <a:pPr lvl="1">
              <a:buFont typeface="Wingdings" panose="05000000000000000000" pitchFamily="2" charset="2"/>
              <a:buChar char="Ø"/>
            </a:pPr>
            <a:r>
              <a:rPr lang="nb-NO" sz="1600" dirty="0"/>
              <a:t>Bruk av fallvennlige materialer og omgivelser</a:t>
            </a:r>
          </a:p>
          <a:p>
            <a:pPr lvl="1">
              <a:buFont typeface="Wingdings" panose="05000000000000000000" pitchFamily="2" charset="2"/>
              <a:buChar char="Ø"/>
            </a:pPr>
            <a:r>
              <a:rPr lang="nb-NO" sz="1600" dirty="0"/>
              <a:t>Fornyelse og ombygging av eksisterende boligmasse for å møte morgendagens behov.  Kostnadsveksten kan fordeles over 10 år for å møte framtidens demografiutfordringer</a:t>
            </a:r>
          </a:p>
          <a:p>
            <a:pPr lvl="1">
              <a:buFont typeface="Wingdings" panose="05000000000000000000" pitchFamily="2" charset="2"/>
              <a:buChar char="Ø"/>
            </a:pPr>
            <a:r>
              <a:rPr lang="nb-NO" sz="1600" dirty="0"/>
              <a:t>Samme egenbetaling for ulike boformer</a:t>
            </a:r>
          </a:p>
          <a:p>
            <a:pPr marL="0" indent="0">
              <a:buNone/>
            </a:pPr>
            <a:endParaRPr lang="nb-NO" sz="1600" dirty="0"/>
          </a:p>
        </p:txBody>
      </p:sp>
      <p:sp>
        <p:nvSpPr>
          <p:cNvPr id="6" name="Plassholder for lysbildenummer 5"/>
          <p:cNvSpPr>
            <a:spLocks noGrp="1"/>
          </p:cNvSpPr>
          <p:nvPr>
            <p:ph type="sldNum" sz="quarter" idx="4294967295"/>
          </p:nvPr>
        </p:nvSpPr>
        <p:spPr>
          <a:xfrm>
            <a:off x="6553200" y="6356350"/>
            <a:ext cx="2133600" cy="365125"/>
          </a:xfrm>
          <a:prstGeom prst="rect">
            <a:avLst/>
          </a:prstGeom>
        </p:spPr>
        <p:txBody>
          <a:bodyPr/>
          <a:lstStyle/>
          <a:p>
            <a:pPr>
              <a:defRPr/>
            </a:pPr>
            <a:endParaRPr lang="nb-NO" dirty="0"/>
          </a:p>
        </p:txBody>
      </p:sp>
    </p:spTree>
    <p:extLst>
      <p:ext uri="{BB962C8B-B14F-4D97-AF65-F5344CB8AC3E}">
        <p14:creationId xmlns:p14="http://schemas.microsoft.com/office/powerpoint/2010/main" val="2796219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Prioriteringer i budsjett 2017</a:t>
            </a:r>
            <a:endParaRPr lang="nb-NO" sz="3600" dirty="0"/>
          </a:p>
        </p:txBody>
      </p:sp>
      <p:sp>
        <p:nvSpPr>
          <p:cNvPr id="5" name="Plassholder for innhold 4"/>
          <p:cNvSpPr>
            <a:spLocks noGrp="1"/>
          </p:cNvSpPr>
          <p:nvPr>
            <p:ph sz="half" idx="1"/>
          </p:nvPr>
        </p:nvSpPr>
        <p:spPr>
          <a:xfrm>
            <a:off x="457200" y="1600200"/>
            <a:ext cx="4038600" cy="4650288"/>
          </a:xfrm>
        </p:spPr>
        <p:txBody>
          <a:bodyPr/>
          <a:lstStyle/>
          <a:p>
            <a:pPr marL="400050"/>
            <a:r>
              <a:rPr lang="nb-NO" sz="2400" dirty="0" smtClean="0"/>
              <a:t>Ny strategi 2017-2022</a:t>
            </a:r>
          </a:p>
          <a:p>
            <a:pPr marL="400050"/>
            <a:r>
              <a:rPr lang="nb-NO" sz="2400" dirty="0" smtClean="0"/>
              <a:t>Samarbeid med frivillige</a:t>
            </a:r>
          </a:p>
          <a:p>
            <a:pPr marL="400050"/>
            <a:r>
              <a:rPr lang="nb-NO" sz="2400" dirty="0" smtClean="0"/>
              <a:t>Utvikle dagaktivitetstilbud demens</a:t>
            </a:r>
          </a:p>
          <a:p>
            <a:pPr marL="400050"/>
            <a:r>
              <a:rPr lang="nb-NO" sz="2400" dirty="0" smtClean="0"/>
              <a:t>Hverdagsrehabilitering</a:t>
            </a:r>
          </a:p>
          <a:p>
            <a:pPr marL="400050"/>
            <a:r>
              <a:rPr lang="nb-NO" sz="2400" dirty="0" smtClean="0"/>
              <a:t>Lederopplæring</a:t>
            </a:r>
          </a:p>
          <a:p>
            <a:pPr marL="400050"/>
            <a:r>
              <a:rPr lang="nb-NO" sz="2400" dirty="0" smtClean="0"/>
              <a:t>Internopplæring EPJ</a:t>
            </a:r>
          </a:p>
          <a:p>
            <a:pPr marL="400050"/>
            <a:r>
              <a:rPr lang="nb-NO" sz="2400" dirty="0" smtClean="0"/>
              <a:t>Tjenestetildeling</a:t>
            </a:r>
          </a:p>
          <a:p>
            <a:pPr marL="400050"/>
            <a:r>
              <a:rPr lang="nb-NO" sz="2400"/>
              <a:t>Tildelingsrett til flere boliger og boliger til utviklingshemmede</a:t>
            </a:r>
          </a:p>
          <a:p>
            <a:pPr marL="400050"/>
            <a:endParaRPr lang="nb-NO" sz="2400" dirty="0" smtClean="0"/>
          </a:p>
          <a:p>
            <a:pPr marL="57150" indent="0">
              <a:buNone/>
            </a:pPr>
            <a:endParaRPr lang="nb-NO" sz="2400" dirty="0" smtClean="0"/>
          </a:p>
        </p:txBody>
      </p:sp>
      <p:sp>
        <p:nvSpPr>
          <p:cNvPr id="3" name="Plassholder for innhold 2"/>
          <p:cNvSpPr>
            <a:spLocks noGrp="1"/>
          </p:cNvSpPr>
          <p:nvPr>
            <p:ph sz="half" idx="2"/>
          </p:nvPr>
        </p:nvSpPr>
        <p:spPr/>
        <p:txBody>
          <a:bodyPr/>
          <a:lstStyle/>
          <a:p>
            <a:pPr marL="400050">
              <a:buFont typeface="Arial" panose="020B0604020202020204" pitchFamily="34" charset="0"/>
              <a:buChar char="•"/>
            </a:pPr>
            <a:r>
              <a:rPr lang="nb-NO" sz="2400" dirty="0" smtClean="0"/>
              <a:t>Sykefraværsprosjekt KLP</a:t>
            </a:r>
            <a:endParaRPr lang="nb-NO" sz="2400" dirty="0"/>
          </a:p>
          <a:p>
            <a:pPr marL="400050"/>
            <a:r>
              <a:rPr lang="nb-NO" sz="2400" dirty="0"/>
              <a:t>Nye turnusordninger – større </a:t>
            </a:r>
            <a:r>
              <a:rPr lang="nb-NO" sz="2400" dirty="0" smtClean="0"/>
              <a:t>stillinger</a:t>
            </a:r>
          </a:p>
          <a:p>
            <a:pPr marL="400050"/>
            <a:r>
              <a:rPr lang="nb-NO" sz="2400" dirty="0" smtClean="0"/>
              <a:t>Frisklivssentral</a:t>
            </a:r>
            <a:endParaRPr lang="nb-NO" sz="2400" dirty="0"/>
          </a:p>
          <a:p>
            <a:pPr marL="400050"/>
            <a:r>
              <a:rPr lang="nb-NO" sz="2400" dirty="0"/>
              <a:t>Bygging </a:t>
            </a:r>
            <a:r>
              <a:rPr lang="nb-NO" sz="2400" dirty="0" smtClean="0"/>
              <a:t>omsorgsboliger</a:t>
            </a:r>
          </a:p>
          <a:p>
            <a:pPr marL="400050"/>
            <a:r>
              <a:rPr lang="nb-NO" sz="2400" dirty="0" smtClean="0"/>
              <a:t>Digitale trygghetsalarmer</a:t>
            </a:r>
            <a:endParaRPr lang="nb-NO" sz="2400" dirty="0"/>
          </a:p>
          <a:p>
            <a:pPr marL="400050"/>
            <a:r>
              <a:rPr lang="nb-NO" sz="2400" dirty="0" smtClean="0"/>
              <a:t>Videokonferanseutstyr</a:t>
            </a:r>
          </a:p>
          <a:p>
            <a:pPr marL="400050"/>
            <a:r>
              <a:rPr lang="nb-NO" sz="2400" dirty="0" smtClean="0"/>
              <a:t>Mobil omsorg</a:t>
            </a:r>
            <a:endParaRPr lang="nb-NO" sz="2400" dirty="0"/>
          </a:p>
          <a:p>
            <a:pPr marL="400050"/>
            <a:r>
              <a:rPr lang="nb-NO" sz="2400" dirty="0"/>
              <a:t>Trådløst nett og TV på </a:t>
            </a:r>
            <a:r>
              <a:rPr lang="nb-NO" sz="2400" dirty="0" smtClean="0"/>
              <a:t>sykehjem</a:t>
            </a:r>
          </a:p>
          <a:p>
            <a:pPr marL="57150" indent="0">
              <a:buNone/>
            </a:pPr>
            <a:endParaRPr lang="nb-NO" sz="2400" dirty="0"/>
          </a:p>
          <a:p>
            <a:endParaRPr lang="nb-NO" dirty="0"/>
          </a:p>
        </p:txBody>
      </p:sp>
    </p:spTree>
    <p:extLst>
      <p:ext uri="{BB962C8B-B14F-4D97-AF65-F5344CB8AC3E}">
        <p14:creationId xmlns:p14="http://schemas.microsoft.com/office/powerpoint/2010/main" val="970782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Bilde 3"/>
          <p:cNvPicPr>
            <a:picLocks noChangeAspect="1"/>
          </p:cNvPicPr>
          <p:nvPr/>
        </p:nvPicPr>
        <p:blipFill>
          <a:blip r:embed="rId2"/>
          <a:stretch>
            <a:fillRect/>
          </a:stretch>
        </p:blipFill>
        <p:spPr>
          <a:xfrm>
            <a:off x="-1360968" y="-1767665"/>
            <a:ext cx="15076967" cy="8802310"/>
          </a:xfrm>
          <a:prstGeom prst="rect">
            <a:avLst/>
          </a:prstGeom>
        </p:spPr>
      </p:pic>
    </p:spTree>
    <p:extLst>
      <p:ext uri="{BB962C8B-B14F-4D97-AF65-F5344CB8AC3E}">
        <p14:creationId xmlns:p14="http://schemas.microsoft.com/office/powerpoint/2010/main" val="2091737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Hvorfor velferdsteknologi?</a:t>
            </a:r>
            <a:endParaRPr lang="nb-NO" dirty="0"/>
          </a:p>
        </p:txBody>
      </p:sp>
      <p:sp>
        <p:nvSpPr>
          <p:cNvPr id="3" name="Plassholder for innhold 2"/>
          <p:cNvSpPr>
            <a:spLocks noGrp="1"/>
          </p:cNvSpPr>
          <p:nvPr>
            <p:ph idx="1"/>
          </p:nvPr>
        </p:nvSpPr>
        <p:spPr/>
        <p:txBody>
          <a:bodyPr/>
          <a:lstStyle/>
          <a:p>
            <a:r>
              <a:rPr lang="nb-NO" dirty="0" smtClean="0"/>
              <a:t>Mål:</a:t>
            </a:r>
          </a:p>
          <a:p>
            <a:pPr lvl="1"/>
            <a:r>
              <a:rPr lang="nb-NO" sz="2400" dirty="0" smtClean="0"/>
              <a:t>For brukere:</a:t>
            </a:r>
          </a:p>
          <a:p>
            <a:pPr lvl="2"/>
            <a:r>
              <a:rPr lang="nb-NO" sz="2000" dirty="0" smtClean="0"/>
              <a:t>Trygghet</a:t>
            </a:r>
          </a:p>
          <a:p>
            <a:pPr lvl="2"/>
            <a:r>
              <a:rPr lang="nb-NO" sz="2000" dirty="0" smtClean="0"/>
              <a:t>Mestring</a:t>
            </a:r>
          </a:p>
          <a:p>
            <a:pPr lvl="2"/>
            <a:r>
              <a:rPr lang="nb-NO" sz="2000" dirty="0" smtClean="0"/>
              <a:t>Sosial kontakt</a:t>
            </a:r>
          </a:p>
          <a:p>
            <a:pPr lvl="2"/>
            <a:r>
              <a:rPr lang="nb-NO" sz="2000" dirty="0" smtClean="0"/>
              <a:t>Bedre kvalitative tjenester</a:t>
            </a:r>
          </a:p>
          <a:p>
            <a:pPr lvl="2"/>
            <a:r>
              <a:rPr lang="nb-NO" sz="2000" dirty="0" smtClean="0"/>
              <a:t>Økt frihet/aktivt liv</a:t>
            </a:r>
            <a:endParaRPr lang="nb-NO" sz="2000" dirty="0"/>
          </a:p>
          <a:p>
            <a:pPr lvl="1"/>
            <a:r>
              <a:rPr lang="nb-NO" sz="2400" dirty="0" smtClean="0"/>
              <a:t>For kommunen:</a:t>
            </a:r>
          </a:p>
          <a:p>
            <a:pPr lvl="2"/>
            <a:r>
              <a:rPr lang="nb-NO" sz="2000" dirty="0" smtClean="0"/>
              <a:t>Bedre ressursstyring</a:t>
            </a:r>
          </a:p>
          <a:p>
            <a:pPr lvl="2"/>
            <a:r>
              <a:rPr lang="nb-NO" sz="2000" dirty="0" smtClean="0"/>
              <a:t>Bedre kvalitative tjenester</a:t>
            </a:r>
          </a:p>
          <a:p>
            <a:pPr lvl="2"/>
            <a:r>
              <a:rPr lang="nb-NO" sz="2000" dirty="0" smtClean="0"/>
              <a:t>Økt fleksibilitet</a:t>
            </a:r>
          </a:p>
          <a:p>
            <a:pPr marL="0" indent="0">
              <a:buNone/>
            </a:pPr>
            <a:r>
              <a:rPr lang="nb-NO" dirty="0"/>
              <a:t>	</a:t>
            </a:r>
            <a:r>
              <a:rPr lang="nb-NO" dirty="0" smtClean="0"/>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85" y="1516063"/>
            <a:ext cx="3927859"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85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2000 digitale trygghetsalarmer – anbud med 5 kommuner</a:t>
            </a:r>
            <a:endParaRPr lang="nb-NO" sz="3600" dirty="0"/>
          </a:p>
        </p:txBody>
      </p:sp>
      <p:sp>
        <p:nvSpPr>
          <p:cNvPr id="3" name="Plassholder for innhold 2"/>
          <p:cNvSpPr>
            <a:spLocks noGrp="1"/>
          </p:cNvSpPr>
          <p:nvPr>
            <p:ph idx="1"/>
          </p:nvPr>
        </p:nvSpPr>
        <p:spPr/>
        <p:txBody>
          <a:bodyPr/>
          <a:lstStyle/>
          <a:p>
            <a:pPr>
              <a:buFont typeface="Arial" panose="020B0604020202020204" pitchFamily="34" charset="0"/>
              <a:buChar char="•"/>
            </a:pPr>
            <a:r>
              <a:rPr lang="nb-NO" dirty="0" smtClean="0"/>
              <a:t>Trygghetsalarmer med SIM-kort, ikke koblet til analog telefonlinje</a:t>
            </a:r>
          </a:p>
          <a:p>
            <a:pPr>
              <a:buFont typeface="Arial" panose="020B0604020202020204" pitchFamily="34" charset="0"/>
              <a:buChar char="•"/>
            </a:pPr>
            <a:r>
              <a:rPr lang="nb-NO" dirty="0" smtClean="0"/>
              <a:t>Kan være til innendørsbruk og utendørsbruk inkludert GPS</a:t>
            </a:r>
          </a:p>
          <a:p>
            <a:pPr>
              <a:buFont typeface="Arial" panose="020B0604020202020204" pitchFamily="34" charset="0"/>
              <a:buChar char="•"/>
            </a:pPr>
            <a:r>
              <a:rPr lang="nb-NO" dirty="0" smtClean="0"/>
              <a:t>Tilbehør:</a:t>
            </a:r>
          </a:p>
          <a:p>
            <a:pPr lvl="1">
              <a:buFont typeface="Arial" panose="020B0604020202020204" pitchFamily="34" charset="0"/>
              <a:buChar char="•"/>
            </a:pPr>
            <a:r>
              <a:rPr lang="nb-NO" dirty="0" smtClean="0"/>
              <a:t>Ulike sensorer</a:t>
            </a:r>
          </a:p>
          <a:p>
            <a:pPr lvl="1">
              <a:buFont typeface="Arial" panose="020B0604020202020204" pitchFamily="34" charset="0"/>
              <a:buChar char="•"/>
            </a:pPr>
            <a:r>
              <a:rPr lang="nb-NO" dirty="0" smtClean="0"/>
              <a:t>Digitalt tilsyn</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679" y="4397392"/>
            <a:ext cx="2194641" cy="1911333"/>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159" y="4397391"/>
            <a:ext cx="2271450" cy="1911333"/>
          </a:xfrm>
          <a:prstGeom prst="rect">
            <a:avLst/>
          </a:prstGeom>
        </p:spPr>
      </p:pic>
    </p:spTree>
    <p:extLst>
      <p:ext uri="{BB962C8B-B14F-4D97-AF65-F5344CB8AC3E}">
        <p14:creationId xmlns:p14="http://schemas.microsoft.com/office/powerpoint/2010/main" val="2112508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Multidosedispenser</a:t>
            </a:r>
            <a:endParaRPr lang="nb-NO" dirty="0"/>
          </a:p>
        </p:txBody>
      </p:sp>
      <p:sp>
        <p:nvSpPr>
          <p:cNvPr id="3" name="Plassholder for innhold 2"/>
          <p:cNvSpPr>
            <a:spLocks noGrp="1"/>
          </p:cNvSpPr>
          <p:nvPr>
            <p:ph idx="1"/>
          </p:nvPr>
        </p:nvSpPr>
        <p:spPr/>
        <p:txBody>
          <a:bodyPr/>
          <a:lstStyle/>
          <a:p>
            <a:r>
              <a:rPr lang="nb-NO" dirty="0" smtClean="0"/>
              <a:t>Deler ut medisiner fra multidose til riktig tid og til riktig bruker</a:t>
            </a:r>
          </a:p>
          <a:p>
            <a:r>
              <a:rPr lang="nb-NO" dirty="0" smtClean="0"/>
              <a:t>Økt frihet og mestring for bruker</a:t>
            </a:r>
          </a:p>
          <a:p>
            <a:r>
              <a:rPr lang="nb-NO" dirty="0" smtClean="0"/>
              <a:t>Mer hensiktsmessig bruk av kompetanse og ressurser for hjemmetjenesten</a:t>
            </a:r>
          </a:p>
          <a:p>
            <a:r>
              <a:rPr lang="nb-NO" dirty="0" smtClean="0"/>
              <a:t>Ingen avvik!</a:t>
            </a:r>
            <a:endParaRPr lang="nb-NO" dirty="0"/>
          </a:p>
        </p:txBody>
      </p:sp>
    </p:spTree>
    <p:extLst>
      <p:ext uri="{BB962C8B-B14F-4D97-AF65-F5344CB8AC3E}">
        <p14:creationId xmlns:p14="http://schemas.microsoft.com/office/powerpoint/2010/main" val="1117664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818" y="572757"/>
            <a:ext cx="5315578" cy="5066838"/>
          </a:xfrm>
        </p:spPr>
      </p:pic>
    </p:spTree>
    <p:extLst>
      <p:ext uri="{BB962C8B-B14F-4D97-AF65-F5344CB8AC3E}">
        <p14:creationId xmlns:p14="http://schemas.microsoft.com/office/powerpoint/2010/main" val="3514521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4642" y="663192"/>
            <a:ext cx="7254910" cy="5085940"/>
          </a:xfrm>
        </p:spPr>
      </p:pic>
    </p:spTree>
    <p:extLst>
      <p:ext uri="{BB962C8B-B14F-4D97-AF65-F5344CB8AC3E}">
        <p14:creationId xmlns:p14="http://schemas.microsoft.com/office/powerpoint/2010/main" val="4287788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5943">
            <a:off x="3479389" y="1094703"/>
            <a:ext cx="2843856" cy="53380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itle 1"/>
          <p:cNvSpPr>
            <a:spLocks noGrp="1"/>
          </p:cNvSpPr>
          <p:nvPr>
            <p:ph type="title"/>
          </p:nvPr>
        </p:nvSpPr>
        <p:spPr/>
        <p:txBody>
          <a:bodyPr/>
          <a:lstStyle/>
          <a:p>
            <a:pPr defTabSz="383520" eaLnBrk="1" hangingPunct="1">
              <a:defRPr/>
            </a:pPr>
            <a:r>
              <a:rPr lang="en-GB" dirty="0" smtClean="0"/>
              <a:t>“Den boligsosiale reisen”</a:t>
            </a:r>
            <a:endParaRPr lang="en-GB" dirty="0"/>
          </a:p>
        </p:txBody>
      </p:sp>
      <p:sp>
        <p:nvSpPr>
          <p:cNvPr id="296963" name="Content Placeholder 2"/>
          <p:cNvSpPr>
            <a:spLocks noGrp="1"/>
          </p:cNvSpPr>
          <p:nvPr>
            <p:ph idx="1"/>
          </p:nvPr>
        </p:nvSpPr>
        <p:spPr>
          <a:xfrm>
            <a:off x="612775" y="1644650"/>
            <a:ext cx="7920038" cy="4062413"/>
          </a:xfrm>
        </p:spPr>
        <p:txBody>
          <a:bodyPr/>
          <a:lstStyle/>
          <a:p>
            <a:pPr eaLnBrk="1" hangingPunct="1"/>
            <a:r>
              <a:rPr lang="en-GB" altLang="nb-NO" dirty="0" err="1" smtClean="0">
                <a:latin typeface="Verdana" panose="020B0604030504040204" pitchFamily="34" charset="0"/>
                <a:ea typeface="ＭＳ Ｐゴシック" panose="020B0600070205080204" pitchFamily="34" charset="-128"/>
              </a:rPr>
              <a:t>Foranalyse</a:t>
            </a:r>
            <a:r>
              <a:rPr lang="en-GB" altLang="nb-NO" dirty="0" smtClean="0">
                <a:latin typeface="Verdana" panose="020B0604030504040204" pitchFamily="34" charset="0"/>
                <a:ea typeface="ＭＳ Ｐゴシック" panose="020B0600070205080204" pitchFamily="34" charset="-128"/>
              </a:rPr>
              <a:t> </a:t>
            </a:r>
            <a:r>
              <a:rPr lang="en-GB" altLang="nb-NO" dirty="0" err="1" smtClean="0">
                <a:latin typeface="Verdana" panose="020B0604030504040204" pitchFamily="34" charset="0"/>
                <a:ea typeface="ＭＳ Ｐゴシック" panose="020B0600070205080204" pitchFamily="34" charset="-128"/>
              </a:rPr>
              <a:t>i</a:t>
            </a:r>
            <a:r>
              <a:rPr lang="en-GB" altLang="nb-NO" dirty="0" smtClean="0">
                <a:latin typeface="Verdana" panose="020B0604030504040204" pitchFamily="34" charset="0"/>
                <a:ea typeface="ＭＳ Ｐゴシック" panose="020B0600070205080204" pitchFamily="34" charset="-128"/>
              </a:rPr>
              <a:t> 2011</a:t>
            </a:r>
          </a:p>
          <a:p>
            <a:pPr eaLnBrk="1" hangingPunct="1"/>
            <a:r>
              <a:rPr lang="en-GB" altLang="nb-NO" dirty="0" err="1" smtClean="0">
                <a:latin typeface="Verdana" panose="020B0604030504040204" pitchFamily="34" charset="0"/>
                <a:ea typeface="ＭＳ Ｐゴシック" panose="020B0600070205080204" pitchFamily="34" charset="-128"/>
              </a:rPr>
              <a:t>Sluttanalyse</a:t>
            </a:r>
            <a:r>
              <a:rPr lang="en-GB" altLang="nb-NO" dirty="0" smtClean="0">
                <a:latin typeface="Verdana" panose="020B0604030504040204" pitchFamily="34" charset="0"/>
                <a:ea typeface="ＭＳ Ｐゴシック" panose="020B0600070205080204" pitchFamily="34" charset="-128"/>
              </a:rPr>
              <a:t> </a:t>
            </a:r>
            <a:r>
              <a:rPr lang="en-GB" altLang="nb-NO" dirty="0" err="1" smtClean="0">
                <a:latin typeface="Verdana" panose="020B0604030504040204" pitchFamily="34" charset="0"/>
                <a:ea typeface="ＭＳ Ｐゴシック" panose="020B0600070205080204" pitchFamily="34" charset="-128"/>
              </a:rPr>
              <a:t>i</a:t>
            </a:r>
            <a:r>
              <a:rPr lang="en-GB" altLang="nb-NO" dirty="0" smtClean="0">
                <a:latin typeface="Verdana" panose="020B0604030504040204" pitchFamily="34" charset="0"/>
                <a:ea typeface="ＭＳ Ｐゴシック" panose="020B0600070205080204" pitchFamily="34" charset="-128"/>
              </a:rPr>
              <a:t> 2015</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425992">
            <a:off x="5958592" y="918407"/>
            <a:ext cx="3014759" cy="5690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9597959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7"/>
          <p:cNvSpPr>
            <a:spLocks noGrp="1"/>
          </p:cNvSpPr>
          <p:nvPr>
            <p:ph type="title"/>
          </p:nvPr>
        </p:nvSpPr>
        <p:spPr>
          <a:xfrm>
            <a:off x="457200" y="274638"/>
            <a:ext cx="8229600" cy="3082925"/>
          </a:xfrm>
        </p:spPr>
        <p:txBody>
          <a:bodyPr/>
          <a:lstStyle/>
          <a:p>
            <a:pPr algn="l"/>
            <a:r>
              <a:rPr lang="nb-NO" altLang="nb-NO" sz="4000" dirty="0" smtClean="0"/>
              <a:t>En </a:t>
            </a:r>
            <a:br>
              <a:rPr lang="nb-NO" altLang="nb-NO" sz="4000" dirty="0" smtClean="0"/>
            </a:br>
            <a:r>
              <a:rPr lang="nb-NO" altLang="nb-NO" sz="4000" dirty="0" smtClean="0"/>
              <a:t>strategi</a:t>
            </a:r>
            <a:br>
              <a:rPr lang="nb-NO" altLang="nb-NO" sz="4000" dirty="0" smtClean="0"/>
            </a:br>
            <a:r>
              <a:rPr lang="nb-NO" altLang="nb-NO" sz="4000" dirty="0" smtClean="0"/>
              <a:t>for </a:t>
            </a:r>
            <a:br>
              <a:rPr lang="nb-NO" altLang="nb-NO" sz="4000" dirty="0" smtClean="0"/>
            </a:br>
            <a:r>
              <a:rPr lang="nb-NO" altLang="nb-NO" sz="4000" dirty="0" smtClean="0"/>
              <a:t>framtida:</a:t>
            </a:r>
          </a:p>
        </p:txBody>
      </p:sp>
      <p:sp>
        <p:nvSpPr>
          <p:cNvPr id="23555" name="TekstSylinder 5"/>
          <p:cNvSpPr txBox="1">
            <a:spLocks noChangeArrowheads="1"/>
          </p:cNvSpPr>
          <p:nvPr/>
        </p:nvSpPr>
        <p:spPr bwMode="auto">
          <a:xfrm>
            <a:off x="3132138" y="477838"/>
            <a:ext cx="5665787" cy="5219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b-NO" altLang="nb-NO" sz="1500" b="1" dirty="0"/>
              <a:t>Den attraktive kommunen!</a:t>
            </a:r>
            <a:endParaRPr lang="nb-NO" altLang="nb-NO" sz="1500" dirty="0"/>
          </a:p>
          <a:p>
            <a:pPr eaLnBrk="1" hangingPunct="1">
              <a:spcBef>
                <a:spcPct val="0"/>
              </a:spcBef>
              <a:buFontTx/>
              <a:buNone/>
            </a:pPr>
            <a:r>
              <a:rPr lang="nb-NO" altLang="nb-NO" sz="1200" dirty="0"/>
              <a:t>• Brumunddal og Moelv som attraktive steder – byutvikling. </a:t>
            </a:r>
          </a:p>
          <a:p>
            <a:pPr eaLnBrk="1" hangingPunct="1">
              <a:spcBef>
                <a:spcPct val="0"/>
              </a:spcBef>
              <a:buFontTx/>
              <a:buNone/>
            </a:pPr>
            <a:r>
              <a:rPr lang="nb-NO" altLang="nb-NO" sz="1200" dirty="0"/>
              <a:t>• Attraktivt og mangfoldig tilbud av tomter og boliger i hele kommunen.</a:t>
            </a:r>
          </a:p>
          <a:p>
            <a:pPr eaLnBrk="1" hangingPunct="1">
              <a:spcBef>
                <a:spcPct val="0"/>
              </a:spcBef>
              <a:buFontTx/>
              <a:buNone/>
            </a:pPr>
            <a:r>
              <a:rPr lang="nb-NO" altLang="nb-NO" sz="1200" dirty="0"/>
              <a:t>• Utnytte  mulighetene Mjøsa, fjellområdene og bygdene gir.</a:t>
            </a:r>
          </a:p>
          <a:p>
            <a:pPr eaLnBrk="1" hangingPunct="1">
              <a:spcBef>
                <a:spcPct val="0"/>
              </a:spcBef>
              <a:buFontTx/>
              <a:buNone/>
            </a:pPr>
            <a:r>
              <a:rPr lang="nb-NO" altLang="nb-NO" sz="1200" dirty="0"/>
              <a:t>• Satse på kultur – gode opplevelser, livskvalitet og oppmerksomhet.</a:t>
            </a:r>
          </a:p>
          <a:p>
            <a:pPr eaLnBrk="1" hangingPunct="1">
              <a:spcBef>
                <a:spcPct val="0"/>
              </a:spcBef>
              <a:buFontTx/>
              <a:buNone/>
            </a:pPr>
            <a:r>
              <a:rPr lang="nb-NO" altLang="nb-NO" sz="1200" dirty="0"/>
              <a:t>• Markedsføring av botilbudet, reiselivstilbudet og næringslivet.</a:t>
            </a:r>
          </a:p>
          <a:p>
            <a:pPr eaLnBrk="1" hangingPunct="1">
              <a:spcBef>
                <a:spcPct val="0"/>
              </a:spcBef>
              <a:buFontTx/>
              <a:buNone/>
            </a:pPr>
            <a:endParaRPr lang="nb-NO" altLang="nb-NO" sz="500" dirty="0"/>
          </a:p>
          <a:p>
            <a:pPr eaLnBrk="1" hangingPunct="1">
              <a:spcBef>
                <a:spcPct val="0"/>
              </a:spcBef>
              <a:buFontTx/>
              <a:buNone/>
            </a:pPr>
            <a:r>
              <a:rPr lang="nb-NO" altLang="nb-NO" sz="1500" b="1" dirty="0"/>
              <a:t>Den næringsvennlige kommunen!</a:t>
            </a:r>
          </a:p>
          <a:p>
            <a:pPr eaLnBrk="1" hangingPunct="1">
              <a:spcBef>
                <a:spcPct val="0"/>
              </a:spcBef>
              <a:buFontTx/>
              <a:buNone/>
            </a:pPr>
            <a:r>
              <a:rPr lang="nb-NO" altLang="nb-NO" sz="1200" dirty="0"/>
              <a:t>• Handlekraft og initiativ i samarbeid med næringslivet.</a:t>
            </a:r>
          </a:p>
          <a:p>
            <a:pPr eaLnBrk="1" hangingPunct="1">
              <a:spcBef>
                <a:spcPct val="0"/>
              </a:spcBef>
              <a:buFontTx/>
              <a:buNone/>
            </a:pPr>
            <a:r>
              <a:rPr lang="nb-NO" altLang="nb-NO" sz="1200" dirty="0"/>
              <a:t>• Utnytte mulighetene i Infrastruktur og beliggenhet.</a:t>
            </a:r>
          </a:p>
          <a:p>
            <a:pPr eaLnBrk="1" hangingPunct="1">
              <a:spcBef>
                <a:spcPct val="0"/>
              </a:spcBef>
              <a:buFontTx/>
              <a:buNone/>
            </a:pPr>
            <a:r>
              <a:rPr lang="nb-NO" altLang="nb-NO" sz="1200" dirty="0"/>
              <a:t>• Tilrettelegging av næringsarealer.</a:t>
            </a:r>
          </a:p>
          <a:p>
            <a:pPr eaLnBrk="1" hangingPunct="1">
              <a:spcBef>
                <a:spcPct val="0"/>
              </a:spcBef>
              <a:buFontTx/>
              <a:buNone/>
            </a:pPr>
            <a:r>
              <a:rPr lang="nb-NO" altLang="nb-NO" sz="1200" dirty="0"/>
              <a:t>• Satse på kompetanse, innovasjon og samarbeid.</a:t>
            </a:r>
          </a:p>
          <a:p>
            <a:pPr eaLnBrk="1" hangingPunct="1">
              <a:spcBef>
                <a:spcPct val="0"/>
              </a:spcBef>
              <a:buFontTx/>
              <a:buNone/>
            </a:pPr>
            <a:endParaRPr lang="nb-NO" altLang="nb-NO" sz="500" dirty="0"/>
          </a:p>
          <a:p>
            <a:pPr eaLnBrk="1" hangingPunct="1">
              <a:spcBef>
                <a:spcPct val="0"/>
              </a:spcBef>
              <a:buFontTx/>
              <a:buNone/>
            </a:pPr>
            <a:r>
              <a:rPr lang="nb-NO" altLang="nb-NO" sz="1500" b="1" dirty="0"/>
              <a:t>Oppvekstkommunen!</a:t>
            </a:r>
          </a:p>
          <a:p>
            <a:pPr eaLnBrk="1" hangingPunct="1">
              <a:spcBef>
                <a:spcPct val="0"/>
              </a:spcBef>
              <a:buFontTx/>
              <a:buNone/>
            </a:pPr>
            <a:r>
              <a:rPr lang="nb-NO" altLang="nb-NO" sz="1200" dirty="0"/>
              <a:t>• Barnehageplass til alle.</a:t>
            </a:r>
          </a:p>
          <a:p>
            <a:pPr eaLnBrk="1" hangingPunct="1">
              <a:spcBef>
                <a:spcPct val="0"/>
              </a:spcBef>
              <a:buFontTx/>
              <a:buNone/>
            </a:pPr>
            <a:r>
              <a:rPr lang="nb-NO" altLang="nb-NO" sz="1200" dirty="0"/>
              <a:t>• Økt læringsutbytte i skolen, basisfagene i sentrum.</a:t>
            </a:r>
          </a:p>
          <a:p>
            <a:pPr eaLnBrk="1" hangingPunct="1">
              <a:spcBef>
                <a:spcPct val="0"/>
              </a:spcBef>
              <a:buFontTx/>
              <a:buNone/>
            </a:pPr>
            <a:r>
              <a:rPr lang="nb-NO" altLang="nb-NO" sz="1200" dirty="0"/>
              <a:t>• Utbygging og rehabilitering av skolebygg.</a:t>
            </a:r>
          </a:p>
          <a:p>
            <a:pPr eaLnBrk="1" hangingPunct="1">
              <a:spcBef>
                <a:spcPct val="0"/>
              </a:spcBef>
              <a:buFontTx/>
              <a:buNone/>
            </a:pPr>
            <a:r>
              <a:rPr lang="nb-NO" altLang="nb-NO" sz="1200" dirty="0"/>
              <a:t>• Attraktive ungdomstilbud.</a:t>
            </a:r>
          </a:p>
          <a:p>
            <a:pPr eaLnBrk="1" hangingPunct="1">
              <a:spcBef>
                <a:spcPct val="0"/>
              </a:spcBef>
              <a:buFontTx/>
              <a:buNone/>
            </a:pPr>
            <a:endParaRPr lang="nb-NO" altLang="nb-NO" sz="500" dirty="0"/>
          </a:p>
          <a:p>
            <a:pPr eaLnBrk="1" hangingPunct="1">
              <a:spcBef>
                <a:spcPct val="0"/>
              </a:spcBef>
              <a:buFontTx/>
              <a:buNone/>
            </a:pPr>
            <a:r>
              <a:rPr lang="nb-NO" altLang="nb-NO" sz="1500" b="1" dirty="0"/>
              <a:t>Kommunen med det gode tjenestetilbudet!</a:t>
            </a:r>
          </a:p>
          <a:p>
            <a:pPr eaLnBrk="1" hangingPunct="1">
              <a:spcBef>
                <a:spcPct val="0"/>
              </a:spcBef>
              <a:buFontTx/>
              <a:buNone/>
            </a:pPr>
            <a:r>
              <a:rPr lang="nb-NO" altLang="nb-NO" sz="1200" dirty="0"/>
              <a:t>• Trygghet for de grunnleggende velferdstjenestene.</a:t>
            </a:r>
          </a:p>
          <a:p>
            <a:pPr eaLnBrk="1" hangingPunct="1">
              <a:spcBef>
                <a:spcPct val="0"/>
              </a:spcBef>
              <a:buFontTx/>
              <a:buNone/>
            </a:pPr>
            <a:r>
              <a:rPr lang="nb-NO" altLang="nb-NO" sz="1200" dirty="0"/>
              <a:t>• Høy faglig kvalitet på tjenestene.</a:t>
            </a:r>
          </a:p>
          <a:p>
            <a:pPr eaLnBrk="1" hangingPunct="1">
              <a:spcBef>
                <a:spcPct val="0"/>
              </a:spcBef>
              <a:buFontTx/>
              <a:buNone/>
            </a:pPr>
            <a:endParaRPr lang="nb-NO" altLang="nb-NO" sz="500" dirty="0"/>
          </a:p>
          <a:p>
            <a:pPr eaLnBrk="1" hangingPunct="1">
              <a:spcBef>
                <a:spcPct val="0"/>
              </a:spcBef>
              <a:buFontTx/>
              <a:buNone/>
            </a:pPr>
            <a:r>
              <a:rPr lang="nb-NO" altLang="nb-NO" sz="1500" b="1" dirty="0"/>
              <a:t>Kommunen med orden i sakene!</a:t>
            </a:r>
          </a:p>
          <a:p>
            <a:pPr eaLnBrk="1" hangingPunct="1">
              <a:spcBef>
                <a:spcPct val="0"/>
              </a:spcBef>
              <a:buFontTx/>
              <a:buNone/>
            </a:pPr>
            <a:r>
              <a:rPr lang="nb-NO" altLang="nb-NO" sz="1200" dirty="0"/>
              <a:t>• Økonomien skal være i orden.</a:t>
            </a:r>
          </a:p>
          <a:p>
            <a:pPr eaLnBrk="1" hangingPunct="1">
              <a:spcBef>
                <a:spcPct val="0"/>
              </a:spcBef>
              <a:buFontTx/>
              <a:buNone/>
            </a:pPr>
            <a:r>
              <a:rPr lang="nb-NO" altLang="nb-NO" sz="1200" dirty="0"/>
              <a:t>• Korrekt saksbehandling er en selvfølge.</a:t>
            </a:r>
          </a:p>
          <a:p>
            <a:pPr eaLnBrk="1" hangingPunct="1">
              <a:spcBef>
                <a:spcPct val="0"/>
              </a:spcBef>
              <a:buFontTx/>
              <a:buNone/>
            </a:pPr>
            <a:r>
              <a:rPr lang="nb-NO" altLang="nb-NO" sz="1200" dirty="0"/>
              <a:t>• Kommunen som attraktiv arbeidsgiver.</a:t>
            </a:r>
          </a:p>
          <a:p>
            <a:pPr eaLnBrk="1" hangingPunct="1">
              <a:spcBef>
                <a:spcPct val="0"/>
              </a:spcBef>
              <a:buFontTx/>
              <a:buNone/>
            </a:pPr>
            <a:r>
              <a:rPr lang="nb-NO" altLang="nb-NO" sz="1200" dirty="0"/>
              <a:t>• Godt vedlikeholdte og velstelte kommunale bygg og anlegg.</a:t>
            </a:r>
          </a:p>
          <a:p>
            <a:pPr eaLnBrk="1" hangingPunct="1">
              <a:spcBef>
                <a:spcPct val="0"/>
              </a:spcBef>
              <a:buFontTx/>
              <a:buNone/>
            </a:pPr>
            <a:r>
              <a:rPr lang="nb-NO" altLang="nb-NO" sz="1200" dirty="0"/>
              <a:t>• Fremstå positivt og offensivt.</a:t>
            </a:r>
          </a:p>
        </p:txBody>
      </p:sp>
    </p:spTree>
    <p:extLst>
      <p:ext uri="{BB962C8B-B14F-4D97-AF65-F5344CB8AC3E}">
        <p14:creationId xmlns:p14="http://schemas.microsoft.com/office/powerpoint/2010/main" val="2220964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it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nb-NO" altLang="nb-NO" sz="4000" b="1" u="sng" smtClean="0"/>
              <a:t>OVERSIKT OVER UTLEIEBOLIGER SOM KOMMUNEN DISPONERER</a:t>
            </a:r>
          </a:p>
        </p:txBody>
      </p:sp>
      <p:graphicFrame>
        <p:nvGraphicFramePr>
          <p:cNvPr id="4" name="Plassholder for innhold 3"/>
          <p:cNvGraphicFramePr>
            <a:graphicFrameLocks noGrp="1"/>
          </p:cNvGraphicFramePr>
          <p:nvPr>
            <p:ph idx="1"/>
          </p:nvPr>
        </p:nvGraphicFramePr>
        <p:xfrm>
          <a:off x="457200" y="1600200"/>
          <a:ext cx="8229600" cy="3865567"/>
        </p:xfrm>
        <a:graphic>
          <a:graphicData uri="http://schemas.openxmlformats.org/drawingml/2006/table">
            <a:tbl>
              <a:tblPr firstRow="1" bandRow="1">
                <a:tableStyleId>{5C22544A-7EE6-4342-B048-85BDC9FD1C3A}</a:tableStyleId>
              </a:tblPr>
              <a:tblGrid>
                <a:gridCol w="4283476">
                  <a:extLst>
                    <a:ext uri="{9D8B030D-6E8A-4147-A177-3AD203B41FA5}">
                      <a16:colId xmlns:a16="http://schemas.microsoft.com/office/drawing/2014/main" val="20000"/>
                    </a:ext>
                  </a:extLst>
                </a:gridCol>
                <a:gridCol w="692458">
                  <a:extLst>
                    <a:ext uri="{9D8B030D-6E8A-4147-A177-3AD203B41FA5}">
                      <a16:colId xmlns:a16="http://schemas.microsoft.com/office/drawing/2014/main" val="20001"/>
                    </a:ext>
                  </a:extLst>
                </a:gridCol>
                <a:gridCol w="798990">
                  <a:extLst>
                    <a:ext uri="{9D8B030D-6E8A-4147-A177-3AD203B41FA5}">
                      <a16:colId xmlns:a16="http://schemas.microsoft.com/office/drawing/2014/main" val="20002"/>
                    </a:ext>
                  </a:extLst>
                </a:gridCol>
                <a:gridCol w="807868">
                  <a:extLst>
                    <a:ext uri="{9D8B030D-6E8A-4147-A177-3AD203B41FA5}">
                      <a16:colId xmlns:a16="http://schemas.microsoft.com/office/drawing/2014/main" val="20003"/>
                    </a:ext>
                  </a:extLst>
                </a:gridCol>
                <a:gridCol w="870012">
                  <a:extLst>
                    <a:ext uri="{9D8B030D-6E8A-4147-A177-3AD203B41FA5}">
                      <a16:colId xmlns:a16="http://schemas.microsoft.com/office/drawing/2014/main" val="20004"/>
                    </a:ext>
                  </a:extLst>
                </a:gridCol>
                <a:gridCol w="776796">
                  <a:extLst>
                    <a:ext uri="{9D8B030D-6E8A-4147-A177-3AD203B41FA5}">
                      <a16:colId xmlns:a16="http://schemas.microsoft.com/office/drawing/2014/main" val="20005"/>
                    </a:ext>
                  </a:extLst>
                </a:gridCol>
              </a:tblGrid>
              <a:tr h="370783">
                <a:tc>
                  <a:txBody>
                    <a:bodyPr/>
                    <a:lstStyle/>
                    <a:p>
                      <a:r>
                        <a:rPr lang="nb-NO" sz="1800" dirty="0" smtClean="0"/>
                        <a:t>Type</a:t>
                      </a:r>
                      <a:r>
                        <a:rPr lang="nb-NO" sz="1800" baseline="0" dirty="0" smtClean="0"/>
                        <a:t> bolig</a:t>
                      </a:r>
                      <a:endParaRPr lang="nb-NO" sz="1800" dirty="0"/>
                    </a:p>
                  </a:txBody>
                  <a:tcPr marT="45713" marB="45713"/>
                </a:tc>
                <a:tc>
                  <a:txBody>
                    <a:bodyPr/>
                    <a:lstStyle/>
                    <a:p>
                      <a:r>
                        <a:rPr lang="nb-NO" sz="1800" dirty="0" smtClean="0"/>
                        <a:t>2012</a:t>
                      </a:r>
                      <a:endParaRPr lang="nb-NO" sz="1800" dirty="0"/>
                    </a:p>
                  </a:txBody>
                  <a:tcPr marT="45713" marB="45713"/>
                </a:tc>
                <a:tc>
                  <a:txBody>
                    <a:bodyPr/>
                    <a:lstStyle/>
                    <a:p>
                      <a:r>
                        <a:rPr lang="nb-NO" sz="1800" dirty="0" smtClean="0"/>
                        <a:t>2013</a:t>
                      </a:r>
                      <a:endParaRPr lang="nb-NO" sz="1800" dirty="0"/>
                    </a:p>
                  </a:txBody>
                  <a:tcPr marT="45713" marB="45713"/>
                </a:tc>
                <a:tc>
                  <a:txBody>
                    <a:bodyPr/>
                    <a:lstStyle/>
                    <a:p>
                      <a:r>
                        <a:rPr lang="nb-NO" sz="1800" dirty="0" smtClean="0"/>
                        <a:t>2014</a:t>
                      </a:r>
                      <a:endParaRPr lang="nb-NO" sz="1800" dirty="0"/>
                    </a:p>
                  </a:txBody>
                  <a:tcPr marT="45713" marB="45713"/>
                </a:tc>
                <a:tc>
                  <a:txBody>
                    <a:bodyPr/>
                    <a:lstStyle/>
                    <a:p>
                      <a:r>
                        <a:rPr lang="nb-NO" sz="1800" dirty="0" smtClean="0"/>
                        <a:t>2015</a:t>
                      </a:r>
                      <a:endParaRPr lang="nb-NO" sz="1800" dirty="0"/>
                    </a:p>
                  </a:txBody>
                  <a:tcPr marT="45713" marB="45713"/>
                </a:tc>
                <a:tc>
                  <a:txBody>
                    <a:bodyPr/>
                    <a:lstStyle/>
                    <a:p>
                      <a:r>
                        <a:rPr lang="nb-NO" sz="1800" dirty="0" smtClean="0"/>
                        <a:t>2016</a:t>
                      </a:r>
                      <a:endParaRPr lang="nb-NO" sz="1800" dirty="0"/>
                    </a:p>
                  </a:txBody>
                  <a:tcPr marT="45713" marB="45713"/>
                </a:tc>
                <a:extLst>
                  <a:ext uri="{0D108BD9-81ED-4DB2-BD59-A6C34878D82A}">
                    <a16:rowId xmlns:a16="http://schemas.microsoft.com/office/drawing/2014/main" val="10000"/>
                  </a:ext>
                </a:extLst>
              </a:tr>
              <a:tr h="39622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2000" b="0" i="0" u="none" strike="noStrike" kern="1200" cap="none" spc="0" normalizeH="0" baseline="0" noProof="0" dirty="0" smtClean="0">
                          <a:ln>
                            <a:noFill/>
                          </a:ln>
                          <a:solidFill>
                            <a:srgbClr val="141313"/>
                          </a:solidFill>
                          <a:effectLst/>
                          <a:uLnTx/>
                          <a:uFillTx/>
                          <a:latin typeface="Calibri" pitchFamily="34" charset="0"/>
                          <a:ea typeface="+mn-ea"/>
                          <a:cs typeface="Times New Roman" pitchFamily="18" charset="0"/>
                        </a:rPr>
                        <a:t>Kommunale boliger</a:t>
                      </a:r>
                      <a:endParaRPr lang="nb-NO" sz="1800" dirty="0"/>
                    </a:p>
                  </a:txBody>
                  <a:tcPr marT="45713" marB="45713"/>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97 </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113</a:t>
                      </a:r>
                    </a:p>
                  </a:txBody>
                  <a:tcPr marL="0" marR="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145 </a:t>
                      </a:r>
                      <a:endPar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145</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146</a:t>
                      </a:r>
                    </a:p>
                  </a:txBody>
                  <a:tcPr marL="0" marR="0" marT="0" marB="0" horzOverflow="overflow"/>
                </a:tc>
                <a:extLst>
                  <a:ext uri="{0D108BD9-81ED-4DB2-BD59-A6C34878D82A}">
                    <a16:rowId xmlns:a16="http://schemas.microsoft.com/office/drawing/2014/main" val="10001"/>
                  </a:ext>
                </a:extLst>
              </a:tr>
              <a:tr h="37078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Kommunale flyktningeboliger</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    17</a:t>
                      </a:r>
                      <a:r>
                        <a:rPr kumimoji="0" lang="nb-NO" altLang="nb-NO"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endPar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23</a:t>
                      </a:r>
                    </a:p>
                  </a:txBody>
                  <a:tcPr marL="0" marR="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21</a:t>
                      </a:r>
                      <a:endPar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24</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32</a:t>
                      </a:r>
                    </a:p>
                  </a:txBody>
                  <a:tcPr marL="0" marR="0" marT="0" marB="0" horzOverflow="overflow"/>
                </a:tc>
                <a:extLst>
                  <a:ext uri="{0D108BD9-81ED-4DB2-BD59-A6C34878D82A}">
                    <a16:rowId xmlns:a16="http://schemas.microsoft.com/office/drawing/2014/main" val="10002"/>
                  </a:ext>
                </a:extLst>
              </a:tr>
              <a:tr h="609599">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Innleide boliger til vanskeligstilte på boligmarkedet</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3</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3</a:t>
                      </a:r>
                    </a:p>
                  </a:txBody>
                  <a:tcPr marL="0" marR="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3</a:t>
                      </a:r>
                      <a:endPar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3</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3</a:t>
                      </a:r>
                    </a:p>
                  </a:txBody>
                  <a:tcPr marL="0" marR="0" marT="0" marB="0" horzOverflow="overflow"/>
                </a:tc>
                <a:extLst>
                  <a:ext uri="{0D108BD9-81ED-4DB2-BD59-A6C34878D82A}">
                    <a16:rowId xmlns:a16="http://schemas.microsoft.com/office/drawing/2014/main" val="10003"/>
                  </a:ext>
                </a:extLst>
              </a:tr>
              <a:tr h="37078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Innleide boliger til flyktninger</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20</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19</a:t>
                      </a:r>
                    </a:p>
                  </a:txBody>
                  <a:tcPr marL="0" marR="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18</a:t>
                      </a:r>
                      <a:endPar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18</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11</a:t>
                      </a:r>
                    </a:p>
                  </a:txBody>
                  <a:tcPr marL="0" marR="0" marT="0" marB="0" horzOverflow="overflow"/>
                </a:tc>
                <a:extLst>
                  <a:ext uri="{0D108BD9-81ED-4DB2-BD59-A6C34878D82A}">
                    <a16:rowId xmlns:a16="http://schemas.microsoft.com/office/drawing/2014/main" val="10004"/>
                  </a:ext>
                </a:extLst>
              </a:tr>
              <a:tr h="37078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Kommunale omsorgsboliger</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smtClean="0">
                          <a:ln>
                            <a:noFill/>
                          </a:ln>
                          <a:solidFill>
                            <a:schemeClr val="tx1"/>
                          </a:solidFill>
                          <a:effectLst/>
                          <a:latin typeface="Calibri" pitchFamily="34" charset="0"/>
                          <a:cs typeface="Times New Roman" pitchFamily="18" charset="0"/>
                        </a:rPr>
                        <a:t>243</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249</a:t>
                      </a:r>
                    </a:p>
                  </a:txBody>
                  <a:tcPr marL="0" marR="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241</a:t>
                      </a:r>
                      <a:endPar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241</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241</a:t>
                      </a:r>
                    </a:p>
                  </a:txBody>
                  <a:tcPr marL="0" marR="0" marT="0" marB="0" horzOverflow="overflow"/>
                </a:tc>
                <a:extLst>
                  <a:ext uri="{0D108BD9-81ED-4DB2-BD59-A6C34878D82A}">
                    <a16:rowId xmlns:a16="http://schemas.microsoft.com/office/drawing/2014/main" val="10005"/>
                  </a:ext>
                </a:extLst>
              </a:tr>
              <a:tr h="609599">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Private omsorgsboliger  (stiftelser) med kommunal tildelingsrett</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178</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187</a:t>
                      </a:r>
                    </a:p>
                  </a:txBody>
                  <a:tcPr marL="0" marR="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195</a:t>
                      </a:r>
                      <a:endPar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endParaRP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195</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195</a:t>
                      </a:r>
                    </a:p>
                  </a:txBody>
                  <a:tcPr marL="0" marR="0" marT="0" marB="0" horzOverflow="overflow"/>
                </a:tc>
                <a:extLst>
                  <a:ext uri="{0D108BD9-81ED-4DB2-BD59-A6C34878D82A}">
                    <a16:rowId xmlns:a16="http://schemas.microsoft.com/office/drawing/2014/main" val="10006"/>
                  </a:ext>
                </a:extLst>
              </a:tr>
              <a:tr h="3707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Tilvisningsboliger</a:t>
                      </a:r>
                    </a:p>
                  </a:txBody>
                  <a:tcPr marL="68580" marR="6858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0</a:t>
                      </a:r>
                    </a:p>
                  </a:txBody>
                  <a:tcPr marL="68580" marR="6858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0</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0</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4</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0" i="0" u="none" strike="noStrike" cap="none" normalizeH="0" baseline="0" dirty="0" smtClean="0">
                          <a:ln>
                            <a:noFill/>
                          </a:ln>
                          <a:solidFill>
                            <a:schemeClr val="tx1"/>
                          </a:solidFill>
                          <a:effectLst/>
                          <a:latin typeface="Calibri" pitchFamily="34" charset="0"/>
                          <a:cs typeface="Times New Roman" pitchFamily="18" charset="0"/>
                        </a:rPr>
                        <a:t>12</a:t>
                      </a:r>
                    </a:p>
                  </a:txBody>
                  <a:tcPr marL="0" marR="0" marT="0" marB="0" horzOverflow="overflow"/>
                </a:tc>
                <a:extLst>
                  <a:ext uri="{0D108BD9-81ED-4DB2-BD59-A6C34878D82A}">
                    <a16:rowId xmlns:a16="http://schemas.microsoft.com/office/drawing/2014/main" val="10007"/>
                  </a:ext>
                </a:extLst>
              </a:tr>
              <a:tr h="39622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2000" b="1" i="0" u="none" strike="noStrike" kern="1200" cap="none" spc="0" normalizeH="0" baseline="0" noProof="0" dirty="0" smtClean="0">
                          <a:ln>
                            <a:noFill/>
                          </a:ln>
                          <a:solidFill>
                            <a:srgbClr val="000000"/>
                          </a:solidFill>
                          <a:effectLst/>
                          <a:uLnTx/>
                          <a:uFillTx/>
                          <a:latin typeface="Calibri" pitchFamily="34" charset="0"/>
                          <a:ea typeface="+mn-ea"/>
                          <a:cs typeface="Times New Roman" pitchFamily="18" charset="0"/>
                        </a:rPr>
                        <a:t>SUM</a:t>
                      </a:r>
                      <a:endParaRPr lang="nb-NO" sz="1800" dirty="0"/>
                    </a:p>
                  </a:txBody>
                  <a:tcPr marT="45713" marB="45713"/>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1" i="0" u="none" strike="noStrike" cap="none" normalizeH="0" baseline="0" dirty="0" smtClean="0">
                          <a:ln>
                            <a:noFill/>
                          </a:ln>
                          <a:solidFill>
                            <a:schemeClr val="tx1"/>
                          </a:solidFill>
                          <a:effectLst/>
                          <a:latin typeface="Calibri" pitchFamily="34" charset="0"/>
                          <a:cs typeface="Times New Roman" pitchFamily="18" charset="0"/>
                        </a:rPr>
                        <a:t>558</a:t>
                      </a:r>
                    </a:p>
                  </a:txBody>
                  <a:tcPr marL="68580" marR="6858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594</a:t>
                      </a:r>
                    </a:p>
                  </a:txBody>
                  <a:tcPr marL="0" marR="0" marT="0" marB="0" horzOverflow="overflow"/>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623</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630</a:t>
                      </a:r>
                    </a:p>
                  </a:txBody>
                  <a:tcPr marL="0" marR="0" marT="0" marB="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nb-NO" altLang="nb-NO" sz="20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640</a:t>
                      </a:r>
                    </a:p>
                  </a:txBody>
                  <a:tcPr marL="0" marR="0" marT="0" marB="0" horzOverflow="overflow"/>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85838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nb-NO" altLang="nb-NO" sz="3200" b="1" u="sng" smtClean="0">
                <a:solidFill>
                  <a:srgbClr val="000000"/>
                </a:solidFill>
                <a:latin typeface="Calibri" panose="020F0502020204030204" pitchFamily="34" charset="0"/>
              </a:rPr>
              <a:t>SAMARBEID MED PRIVATE UTBYGGERE HAR GITT RESULTATER</a:t>
            </a:r>
            <a:endParaRPr lang="nb-NO" altLang="nb-NO" sz="3200" smtClean="0"/>
          </a:p>
        </p:txBody>
      </p:sp>
      <p:sp>
        <p:nvSpPr>
          <p:cNvPr id="312323" name="Plassholder for innhold 2"/>
          <p:cNvSpPr>
            <a:spLocks noGrp="1"/>
          </p:cNvSpPr>
          <p:nvPr>
            <p:ph sz="half" idx="1"/>
          </p:nvPr>
        </p:nvSpPr>
        <p:spPr bwMode="auto">
          <a:xfrm>
            <a:off x="457200" y="16002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 typeface="Arial" panose="020B0604020202020204" pitchFamily="34" charset="0"/>
              <a:buNone/>
            </a:pPr>
            <a:endParaRPr lang="nb-NO" altLang="nb-NO" smtClean="0"/>
          </a:p>
        </p:txBody>
      </p:sp>
      <p:sp>
        <p:nvSpPr>
          <p:cNvPr id="312324" name="Plassholder for innhold 3"/>
          <p:cNvSpPr>
            <a:spLocks noGrp="1"/>
          </p:cNvSpPr>
          <p:nvPr>
            <p:ph sz="half" idx="2"/>
          </p:nvPr>
        </p:nvSpPr>
        <p:spPr bwMode="auto">
          <a:xfrm>
            <a:off x="4648200" y="16002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1313" indent="-341313" defTabSz="912813"/>
            <a:r>
              <a:rPr lang="nb-NO" altLang="nb-NO" smtClean="0">
                <a:solidFill>
                  <a:srgbClr val="000000"/>
                </a:solidFill>
                <a:latin typeface="Calibri" panose="020F0502020204030204" pitchFamily="34" charset="0"/>
              </a:rPr>
              <a:t>2 aktører i Moelv.</a:t>
            </a:r>
          </a:p>
          <a:p>
            <a:pPr marL="341313" indent="-341313" defTabSz="912813"/>
            <a:r>
              <a:rPr lang="nb-NO" altLang="nb-NO" smtClean="0">
                <a:solidFill>
                  <a:srgbClr val="000000"/>
                </a:solidFill>
                <a:latin typeface="Calibri" panose="020F0502020204030204" pitchFamily="34" charset="0"/>
              </a:rPr>
              <a:t>5 aktører i Brumunddal.</a:t>
            </a:r>
          </a:p>
          <a:p>
            <a:pPr marL="341313" indent="-341313" defTabSz="912813"/>
            <a:r>
              <a:rPr lang="nb-NO" altLang="nb-NO" smtClean="0">
                <a:solidFill>
                  <a:srgbClr val="000000"/>
                </a:solidFill>
                <a:latin typeface="Calibri" panose="020F0502020204030204" pitchFamily="34" charset="0"/>
              </a:rPr>
              <a:t>3 prosjekt er ferdig og 26 boenheter er tatt i bruk. Vi har tilvisningsrett til 12.</a:t>
            </a:r>
          </a:p>
          <a:p>
            <a:pPr marL="341313" indent="-341313" defTabSz="912813"/>
            <a:r>
              <a:rPr lang="nb-NO" altLang="nb-NO" smtClean="0">
                <a:solidFill>
                  <a:srgbClr val="000000"/>
                </a:solidFill>
                <a:latin typeface="Calibri" panose="020F0502020204030204" pitchFamily="34" charset="0"/>
              </a:rPr>
              <a:t>8 prosjekt med totalt 139 enheter er underveis. </a:t>
            </a:r>
          </a:p>
          <a:p>
            <a:pPr marL="341313" indent="-341313" defTabSz="912813">
              <a:buFont typeface="Arial" panose="020B0604020202020204" pitchFamily="34" charset="0"/>
              <a:buNone/>
            </a:pPr>
            <a:endParaRPr lang="nb-NO" altLang="nb-NO" smtClean="0"/>
          </a:p>
        </p:txBody>
      </p:sp>
      <p:pic>
        <p:nvPicPr>
          <p:cNvPr id="3123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1600200"/>
            <a:ext cx="346233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192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tel 1"/>
          <p:cNvSpPr>
            <a:spLocks noGrp="1"/>
          </p:cNvSpPr>
          <p:nvPr>
            <p:ph type="title"/>
          </p:nvPr>
        </p:nvSpPr>
        <p:spPr bwMode="auto">
          <a:xfrm>
            <a:off x="457200" y="274638"/>
            <a:ext cx="8229600" cy="77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nb-NO" altLang="nb-NO" sz="4000" b="1" u="sng" smtClean="0">
                <a:solidFill>
                  <a:srgbClr val="141313"/>
                </a:solidFill>
              </a:rPr>
              <a:t>SOL EIENDOM AS I BRUMUNDDAL</a:t>
            </a:r>
            <a:endParaRPr lang="nb-NO" altLang="nb-NO" smtClean="0"/>
          </a:p>
        </p:txBody>
      </p:sp>
      <p:sp>
        <p:nvSpPr>
          <p:cNvPr id="313347" name="Plassholder for innhold 3"/>
          <p:cNvSpPr>
            <a:spLocks noGrp="1"/>
          </p:cNvSpPr>
          <p:nvPr>
            <p:ph sz="half" idx="2"/>
          </p:nvPr>
        </p:nvSpPr>
        <p:spPr bwMode="auto">
          <a:xfrm>
            <a:off x="4648200" y="1047750"/>
            <a:ext cx="4038600" cy="5078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nb-NO" altLang="nb-NO" smtClean="0"/>
              <a:t>14 leiligheter fra 47 – 69 m2.</a:t>
            </a:r>
          </a:p>
          <a:p>
            <a:r>
              <a:rPr lang="nb-NO" altLang="nb-NO" smtClean="0"/>
              <a:t>Ferdig 01.02.16.</a:t>
            </a:r>
          </a:p>
          <a:p>
            <a:r>
              <a:rPr lang="nb-NO" altLang="nb-NO" smtClean="0"/>
              <a:t>Kommunal tilvisning på 5 leiligheter.</a:t>
            </a:r>
          </a:p>
          <a:p>
            <a:endParaRPr lang="nb-NO" altLang="nb-NO" smtClean="0"/>
          </a:p>
          <a:p>
            <a:endParaRPr lang="nb-NO" altLang="nb-NO" smtClean="0"/>
          </a:p>
        </p:txBody>
      </p:sp>
      <p:pic>
        <p:nvPicPr>
          <p:cNvPr id="31334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941388"/>
            <a:ext cx="4038600" cy="258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33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24263"/>
            <a:ext cx="40417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33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3624263"/>
            <a:ext cx="44450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90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Plassholder for bilde 1"/>
          <p:cNvSpPr>
            <a:spLocks noGrp="1"/>
          </p:cNvSpPr>
          <p:nvPr>
            <p:ph type="pic"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pic>
        <p:nvPicPr>
          <p:cNvPr id="314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3997325"/>
            <a:ext cx="11277601" cy="159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618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ittel 1"/>
          <p:cNvSpPr>
            <a:spLocks noGrp="1"/>
          </p:cNvSpPr>
          <p:nvPr>
            <p:ph type="title"/>
          </p:nvPr>
        </p:nvSpPr>
        <p:spPr bwMode="auto">
          <a:xfrm>
            <a:off x="457200" y="274638"/>
            <a:ext cx="8229600" cy="83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nb-NO" altLang="nb-NO" sz="3200" b="1" u="sng" smtClean="0">
                <a:solidFill>
                  <a:srgbClr val="141313"/>
                </a:solidFill>
              </a:rPr>
              <a:t>PER OG PÅL EIENDOM AS I BRUMUNDDAL</a:t>
            </a:r>
            <a:endParaRPr lang="nb-NO" altLang="nb-NO" sz="3200" smtClean="0"/>
          </a:p>
        </p:txBody>
      </p:sp>
      <p:sp>
        <p:nvSpPr>
          <p:cNvPr id="315395" name="Plassholder for innhold 3"/>
          <p:cNvSpPr>
            <a:spLocks noGrp="1"/>
          </p:cNvSpPr>
          <p:nvPr>
            <p:ph sz="half" idx="2"/>
          </p:nvPr>
        </p:nvSpPr>
        <p:spPr bwMode="auto">
          <a:xfrm>
            <a:off x="4648200" y="931863"/>
            <a:ext cx="4038600" cy="542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b-NO" altLang="nb-NO" smtClean="0"/>
              <a:t>8 leiligheter fra 39 – 63 m2.</a:t>
            </a:r>
          </a:p>
          <a:p>
            <a:r>
              <a:rPr lang="nb-NO" altLang="nb-NO" smtClean="0"/>
              <a:t>Ferdig 07.09.16.</a:t>
            </a:r>
          </a:p>
          <a:p>
            <a:r>
              <a:rPr lang="nb-NO" altLang="nb-NO" smtClean="0"/>
              <a:t>Kommunal tilvisning på 3 leiligheter.</a:t>
            </a:r>
          </a:p>
        </p:txBody>
      </p:sp>
      <p:pic>
        <p:nvPicPr>
          <p:cNvPr id="31539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8275" y="1562100"/>
            <a:ext cx="4479925" cy="4013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53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3276600"/>
            <a:ext cx="427355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090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b-NO" altLang="nb-NO" b="1" u="sng" smtClean="0">
                <a:solidFill>
                  <a:srgbClr val="141313"/>
                </a:solidFill>
              </a:rPr>
              <a:t>CITY PARK AS I BRUMUNDDAL</a:t>
            </a:r>
            <a:endParaRPr lang="nb-NO" altLang="nb-NO" smtClean="0"/>
          </a:p>
        </p:txBody>
      </p:sp>
      <p:sp>
        <p:nvSpPr>
          <p:cNvPr id="316419" name="Plassholder for innhold 2"/>
          <p:cNvSpPr>
            <a:spLocks noGrp="1"/>
          </p:cNvSpPr>
          <p:nvPr>
            <p:ph sz="half" idx="1"/>
          </p:nvPr>
        </p:nvSpPr>
        <p:spPr bwMode="auto">
          <a:xfrm>
            <a:off x="457200" y="958850"/>
            <a:ext cx="4038600" cy="5167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b-NO" altLang="nb-NO" smtClean="0"/>
              <a:t>21 leiligheter fra 37 – 70 m2.</a:t>
            </a:r>
          </a:p>
          <a:p>
            <a:r>
              <a:rPr lang="nb-NO" altLang="nb-NO" smtClean="0"/>
              <a:t>Ferdig 01.09.17.</a:t>
            </a:r>
          </a:p>
          <a:p>
            <a:r>
              <a:rPr lang="nb-NO" altLang="nb-NO" smtClean="0"/>
              <a:t>Kommunal tilvisning på 9 leiligheter.</a:t>
            </a:r>
          </a:p>
          <a:p>
            <a:r>
              <a:rPr lang="nb-NO" altLang="nb-NO" smtClean="0"/>
              <a:t>Heis og livsl.standard.</a:t>
            </a:r>
          </a:p>
        </p:txBody>
      </p:sp>
      <p:pic>
        <p:nvPicPr>
          <p:cNvPr id="31642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03725" y="1243013"/>
            <a:ext cx="4589463" cy="4883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64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3817938"/>
            <a:ext cx="382587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880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it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nb-NO" altLang="nb-NO" b="1" u="sng" smtClean="0"/>
              <a:t>SKOLEVEGEN 13 AS I MOELV</a:t>
            </a:r>
          </a:p>
        </p:txBody>
      </p:sp>
      <p:sp>
        <p:nvSpPr>
          <p:cNvPr id="317443" name="Plassholder for innhold 3"/>
          <p:cNvSpPr>
            <a:spLocks noGrp="1"/>
          </p:cNvSpPr>
          <p:nvPr>
            <p:ph sz="half" idx="2"/>
          </p:nvPr>
        </p:nvSpPr>
        <p:spPr bwMode="auto">
          <a:xfrm>
            <a:off x="4648200" y="3346450"/>
            <a:ext cx="4038600" cy="2992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nb-NO" altLang="nb-NO" sz="3200" smtClean="0"/>
              <a:t>Ombygging og påbygg.</a:t>
            </a:r>
          </a:p>
          <a:p>
            <a:pPr eaLnBrk="1" hangingPunct="1"/>
            <a:r>
              <a:rPr lang="nb-NO" altLang="nb-NO" sz="3200" smtClean="0"/>
              <a:t>27 leiligheter fra 38 – 69 m2 i 4 etasjer.</a:t>
            </a:r>
          </a:p>
          <a:p>
            <a:pPr eaLnBrk="1" hangingPunct="1"/>
            <a:r>
              <a:rPr lang="nb-NO" altLang="nb-NO" sz="3200" smtClean="0"/>
              <a:t>Kommunal tilvisning på 11 leiligheter.</a:t>
            </a:r>
          </a:p>
        </p:txBody>
      </p:sp>
      <p:pic>
        <p:nvPicPr>
          <p:cNvPr id="317444" name="Picture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6363" y="1490663"/>
            <a:ext cx="4541837" cy="41735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4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1001713"/>
            <a:ext cx="421322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655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nb-NO" altLang="nb-NO" sz="4000" b="1" u="sng" smtClean="0">
                <a:solidFill>
                  <a:srgbClr val="141313"/>
                </a:solidFill>
              </a:rPr>
              <a:t>HVA ER EN TILVISNINGSAVTALE?</a:t>
            </a:r>
            <a:endParaRPr lang="nb-NO" altLang="nb-NO" smtClean="0"/>
          </a:p>
        </p:txBody>
      </p:sp>
      <p:sp>
        <p:nvSpPr>
          <p:cNvPr id="3" name="Plassholder for innhold 2"/>
          <p:cNvSpPr>
            <a:spLocks noGrp="1"/>
          </p:cNvSpPr>
          <p:nvPr>
            <p:ph idx="1"/>
          </p:nvPr>
        </p:nvSpPr>
        <p:spPr>
          <a:xfrm>
            <a:off x="457200" y="825500"/>
            <a:ext cx="8229600" cy="5300663"/>
          </a:xfrm>
        </p:spPr>
        <p:txBody>
          <a:bodyPr/>
          <a:lstStyle/>
          <a:p>
            <a:pPr marL="342900" indent="-342900" defTabSz="914400">
              <a:buFont typeface="Arial" charset="0"/>
              <a:buChar char="•"/>
              <a:defRPr/>
            </a:pPr>
            <a:r>
              <a:rPr lang="nb-NO" altLang="nb-NO" dirty="0">
                <a:solidFill>
                  <a:srgbClr val="000000"/>
                </a:solidFill>
                <a:latin typeface="Calibri"/>
              </a:rPr>
              <a:t>Husbanken åpner for at det kan gis </a:t>
            </a:r>
            <a:r>
              <a:rPr lang="nb-NO" altLang="nb-NO" dirty="0" err="1" smtClean="0">
                <a:solidFill>
                  <a:srgbClr val="000000"/>
                </a:solidFill>
                <a:latin typeface="Calibri"/>
              </a:rPr>
              <a:t>grunnlån</a:t>
            </a:r>
            <a:r>
              <a:rPr lang="nb-NO" altLang="nb-NO" dirty="0" smtClean="0">
                <a:solidFill>
                  <a:srgbClr val="000000"/>
                </a:solidFill>
                <a:latin typeface="Calibri"/>
              </a:rPr>
              <a:t> </a:t>
            </a:r>
            <a:r>
              <a:rPr lang="nb-NO" altLang="nb-NO" dirty="0">
                <a:solidFill>
                  <a:srgbClr val="000000"/>
                </a:solidFill>
                <a:latin typeface="Calibri"/>
              </a:rPr>
              <a:t>til private aktører som inngår tilvisningsavtale med kommunen</a:t>
            </a:r>
            <a:r>
              <a:rPr lang="nb-NO" altLang="nb-NO" dirty="0" smtClean="0">
                <a:solidFill>
                  <a:srgbClr val="000000"/>
                </a:solidFill>
                <a:latin typeface="Calibri"/>
              </a:rPr>
              <a:t>.</a:t>
            </a:r>
          </a:p>
          <a:p>
            <a:pPr marL="342900" indent="-342900" defTabSz="914400">
              <a:buFont typeface="Arial" charset="0"/>
              <a:buChar char="•"/>
              <a:defRPr/>
            </a:pPr>
            <a:r>
              <a:rPr lang="nb-NO" altLang="nb-NO" dirty="0" err="1" smtClean="0">
                <a:solidFill>
                  <a:srgbClr val="000000"/>
                </a:solidFill>
                <a:latin typeface="Calibri"/>
              </a:rPr>
              <a:t>Grunnlånet</a:t>
            </a:r>
            <a:r>
              <a:rPr lang="nb-NO" altLang="nb-NO" dirty="0" smtClean="0">
                <a:solidFill>
                  <a:srgbClr val="000000"/>
                </a:solidFill>
                <a:latin typeface="Calibri"/>
              </a:rPr>
              <a:t> kan dekke 85 % av prosjektet og kan ha en nedbetalingstid på 50 år (ordinært: 80 % og 30 år). </a:t>
            </a:r>
            <a:endParaRPr lang="nb-NO" altLang="nb-NO" dirty="0">
              <a:solidFill>
                <a:srgbClr val="000000"/>
              </a:solidFill>
              <a:latin typeface="Calibri"/>
            </a:endParaRPr>
          </a:p>
          <a:p>
            <a:pPr marL="342900" indent="-342900" defTabSz="914400">
              <a:buFont typeface="Arial" charset="0"/>
              <a:buChar char="•"/>
              <a:defRPr/>
            </a:pPr>
            <a:r>
              <a:rPr lang="nb-NO" altLang="nb-NO" dirty="0">
                <a:solidFill>
                  <a:srgbClr val="000000"/>
                </a:solidFill>
                <a:latin typeface="Calibri"/>
              </a:rPr>
              <a:t>Hvis </a:t>
            </a:r>
            <a:r>
              <a:rPr lang="nb-NO" altLang="nb-NO" dirty="0" err="1" smtClean="0">
                <a:solidFill>
                  <a:srgbClr val="000000"/>
                </a:solidFill>
                <a:latin typeface="Calibri"/>
              </a:rPr>
              <a:t>grunnlån</a:t>
            </a:r>
            <a:r>
              <a:rPr lang="nb-NO" altLang="nb-NO" dirty="0" smtClean="0">
                <a:solidFill>
                  <a:srgbClr val="000000"/>
                </a:solidFill>
                <a:latin typeface="Calibri"/>
              </a:rPr>
              <a:t> gis knyttet til en tilvisningsavtale, </a:t>
            </a:r>
            <a:r>
              <a:rPr lang="nb-NO" altLang="nb-NO" dirty="0">
                <a:solidFill>
                  <a:srgbClr val="000000"/>
                </a:solidFill>
                <a:latin typeface="Calibri"/>
              </a:rPr>
              <a:t>skal det tinglyses en avtale om tilvisningsrett i 20 år</a:t>
            </a:r>
            <a:r>
              <a:rPr lang="nb-NO" altLang="nb-NO" dirty="0" smtClean="0">
                <a:solidFill>
                  <a:srgbClr val="000000"/>
                </a:solidFill>
                <a:latin typeface="Calibri"/>
              </a:rPr>
              <a:t>.</a:t>
            </a:r>
          </a:p>
          <a:p>
            <a:pPr marL="342900" indent="-342900" defTabSz="914400">
              <a:buFont typeface="Arial" charset="0"/>
              <a:buChar char="•"/>
              <a:defRPr/>
            </a:pPr>
            <a:r>
              <a:rPr lang="nb-NO" altLang="nb-NO" dirty="0" smtClean="0">
                <a:solidFill>
                  <a:srgbClr val="000000"/>
                </a:solidFill>
                <a:latin typeface="Calibri"/>
              </a:rPr>
              <a:t>Ved tilvisningsavtale er det fritak for de tradisjonelle merkravene for å få </a:t>
            </a:r>
            <a:r>
              <a:rPr lang="nb-NO" altLang="nb-NO" dirty="0" err="1" smtClean="0">
                <a:solidFill>
                  <a:srgbClr val="000000"/>
                </a:solidFill>
                <a:latin typeface="Calibri"/>
              </a:rPr>
              <a:t>grunnlånet</a:t>
            </a:r>
            <a:r>
              <a:rPr lang="nb-NO" altLang="nb-NO" dirty="0" smtClean="0">
                <a:solidFill>
                  <a:srgbClr val="000000"/>
                </a:solidFill>
                <a:latin typeface="Calibri"/>
              </a:rPr>
              <a:t>.</a:t>
            </a:r>
            <a:endParaRPr lang="nb-NO" altLang="nb-NO" dirty="0">
              <a:solidFill>
                <a:srgbClr val="000000"/>
              </a:solidFill>
              <a:latin typeface="Calibri"/>
            </a:endParaRPr>
          </a:p>
          <a:p>
            <a:pPr>
              <a:buFont typeface="Arial" charset="0"/>
              <a:buChar char="•"/>
              <a:defRPr/>
            </a:pPr>
            <a:endParaRPr lang="nb-NO" dirty="0"/>
          </a:p>
        </p:txBody>
      </p:sp>
    </p:spTree>
    <p:extLst>
      <p:ext uri="{BB962C8B-B14F-4D97-AF65-F5344CB8AC3E}">
        <p14:creationId xmlns:p14="http://schemas.microsoft.com/office/powerpoint/2010/main" val="686449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tel 1"/>
          <p:cNvSpPr>
            <a:spLocks noGrp="1"/>
          </p:cNvSpPr>
          <p:nvPr>
            <p:ph type="title"/>
          </p:nvPr>
        </p:nvSpPr>
        <p:spPr bwMode="auto">
          <a:xfrm>
            <a:off x="457200" y="274638"/>
            <a:ext cx="8229600" cy="817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nb-NO" altLang="nb-NO" b="1" u="sng" smtClean="0"/>
              <a:t>HUSBANKEN</a:t>
            </a:r>
          </a:p>
        </p:txBody>
      </p:sp>
      <p:sp>
        <p:nvSpPr>
          <p:cNvPr id="3" name="Plassholder for innhold 2"/>
          <p:cNvSpPr>
            <a:spLocks noGrp="1"/>
          </p:cNvSpPr>
          <p:nvPr>
            <p:ph idx="1"/>
          </p:nvPr>
        </p:nvSpPr>
        <p:spPr>
          <a:xfrm>
            <a:off x="457200" y="1092200"/>
            <a:ext cx="8229600" cy="5033963"/>
          </a:xfrm>
        </p:spPr>
        <p:txBody>
          <a:bodyPr/>
          <a:lstStyle/>
          <a:p>
            <a:pPr eaLnBrk="1" fontAlgn="auto" hangingPunct="1">
              <a:spcAft>
                <a:spcPts val="0"/>
              </a:spcAft>
              <a:buFont typeface="Arial"/>
              <a:buChar char="•"/>
              <a:defRPr/>
            </a:pPr>
            <a:r>
              <a:rPr lang="nb-NO" dirty="0" smtClean="0"/>
              <a:t>Gitt </a:t>
            </a:r>
            <a:r>
              <a:rPr lang="nb-NO" dirty="0" err="1" smtClean="0"/>
              <a:t>grunnlån</a:t>
            </a:r>
            <a:r>
              <a:rPr lang="nb-NO" dirty="0" smtClean="0"/>
              <a:t> til 11 prosjekter i Ringsaker siden 01.01.15. </a:t>
            </a:r>
          </a:p>
          <a:p>
            <a:pPr marL="0" indent="0" eaLnBrk="1" fontAlgn="auto" hangingPunct="1">
              <a:spcAft>
                <a:spcPts val="0"/>
              </a:spcAft>
              <a:buFont typeface="Arial"/>
              <a:buNone/>
              <a:defRPr/>
            </a:pPr>
            <a:endParaRPr lang="nb-NO" dirty="0" smtClean="0"/>
          </a:p>
          <a:p>
            <a:pPr eaLnBrk="1" fontAlgn="auto" hangingPunct="1">
              <a:spcAft>
                <a:spcPts val="0"/>
              </a:spcAft>
              <a:buFont typeface="Arial"/>
              <a:buChar char="•"/>
              <a:defRPr/>
            </a:pPr>
            <a:r>
              <a:rPr lang="nb-NO" dirty="0" smtClean="0"/>
              <a:t>Totalt 200 millioner og 121 boenheter.</a:t>
            </a:r>
          </a:p>
          <a:p>
            <a:pPr marL="0" indent="0" eaLnBrk="1" fontAlgn="auto" hangingPunct="1">
              <a:spcAft>
                <a:spcPts val="0"/>
              </a:spcAft>
              <a:buFont typeface="Arial"/>
              <a:buNone/>
              <a:defRPr/>
            </a:pPr>
            <a:endParaRPr lang="nb-NO" dirty="0" smtClean="0"/>
          </a:p>
          <a:p>
            <a:pPr marL="0" indent="0" eaLnBrk="1" fontAlgn="auto" hangingPunct="1">
              <a:spcAft>
                <a:spcPts val="0"/>
              </a:spcAft>
              <a:buFont typeface="Arial"/>
              <a:buNone/>
              <a:defRPr/>
            </a:pPr>
            <a:endParaRPr lang="nb-NO" dirty="0"/>
          </a:p>
        </p:txBody>
      </p:sp>
    </p:spTree>
    <p:extLst>
      <p:ext uri="{BB962C8B-B14F-4D97-AF65-F5344CB8AC3E}">
        <p14:creationId xmlns:p14="http://schemas.microsoft.com/office/powerpoint/2010/main" val="32280824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«Ansvarsaksen»</a:t>
            </a:r>
            <a:endParaRPr lang="nb-NO" sz="2800" dirty="0"/>
          </a:p>
        </p:txBody>
      </p:sp>
      <p:sp>
        <p:nvSpPr>
          <p:cNvPr id="3" name="Plassholder for innhold 2"/>
          <p:cNvSpPr>
            <a:spLocks noGrp="1"/>
          </p:cNvSpPr>
          <p:nvPr>
            <p:ph idx="1"/>
          </p:nvPr>
        </p:nvSpPr>
        <p:spPr>
          <a:xfrm>
            <a:off x="457200" y="1593937"/>
            <a:ext cx="8229600" cy="4525963"/>
          </a:xfrm>
        </p:spPr>
        <p:txBody>
          <a:bodyPr/>
          <a:lstStyle/>
          <a:p>
            <a:pPr lvl="1">
              <a:buFont typeface="Wingdings" panose="05000000000000000000" pitchFamily="2" charset="2"/>
              <a:buChar char="Ø"/>
            </a:pPr>
            <a:endParaRPr lang="nb-NO" sz="1200" dirty="0"/>
          </a:p>
          <a:p>
            <a:pPr marL="457200" lvl="1" indent="0">
              <a:buNone/>
            </a:pPr>
            <a:endParaRPr lang="nb-NO" sz="1200" dirty="0" smtClean="0"/>
          </a:p>
          <a:p>
            <a:pPr marL="457200" lvl="1" indent="0">
              <a:buNone/>
            </a:pPr>
            <a:endParaRPr lang="nb-NO" sz="1200" dirty="0" smtClean="0"/>
          </a:p>
        </p:txBody>
      </p:sp>
      <p:graphicFrame>
        <p:nvGraphicFramePr>
          <p:cNvPr id="4" name="Diagram 3"/>
          <p:cNvGraphicFramePr/>
          <p:nvPr>
            <p:extLst/>
          </p:nvPr>
        </p:nvGraphicFramePr>
        <p:xfrm>
          <a:off x="1524000" y="1802167"/>
          <a:ext cx="6096000" cy="3658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4110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tel 1"/>
          <p:cNvSpPr>
            <a:spLocks noGrp="1"/>
          </p:cNvSpPr>
          <p:nvPr>
            <p:ph type="title"/>
          </p:nvPr>
        </p:nvSpPr>
        <p:spPr/>
        <p:txBody>
          <a:bodyPr/>
          <a:lstStyle/>
          <a:p>
            <a:pPr eaLnBrk="1" hangingPunct="1"/>
            <a:r>
              <a:rPr lang="nb-NO" sz="4000" dirty="0" smtClean="0"/>
              <a:t>Overordnet mål og hovedstrategi</a:t>
            </a:r>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412776"/>
            <a:ext cx="727280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914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p:txBody>
          <a:bodyPr/>
          <a:lstStyle/>
          <a:p>
            <a:r>
              <a:rPr lang="nb-NO" dirty="0" smtClean="0"/>
              <a:t>Hva kjennetegner frivillig innsats?</a:t>
            </a:r>
            <a:endParaRPr lang="nb-NO" dirty="0"/>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900856" y="3488222"/>
            <a:ext cx="3785944" cy="28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35" y="1059850"/>
            <a:ext cx="4496540" cy="258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837" y="1902780"/>
            <a:ext cx="12573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270" y="4071227"/>
            <a:ext cx="23812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46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Nasjonale føringer</a:t>
            </a:r>
            <a:br>
              <a:rPr lang="nb-NO" sz="3600" dirty="0" smtClean="0"/>
            </a:br>
            <a:endParaRPr lang="nb-NO" sz="2800" dirty="0"/>
          </a:p>
        </p:txBody>
      </p:sp>
      <p:sp>
        <p:nvSpPr>
          <p:cNvPr id="3" name="Plassholder for innhold 2"/>
          <p:cNvSpPr>
            <a:spLocks noGrp="1"/>
          </p:cNvSpPr>
          <p:nvPr>
            <p:ph idx="1"/>
          </p:nvPr>
        </p:nvSpPr>
        <p:spPr>
          <a:xfrm>
            <a:off x="457200" y="1593937"/>
            <a:ext cx="8229600" cy="4525963"/>
          </a:xfrm>
        </p:spPr>
        <p:txBody>
          <a:bodyPr/>
          <a:lstStyle/>
          <a:p>
            <a:pPr>
              <a:buFont typeface="Wingdings" panose="05000000000000000000" pitchFamily="2" charset="2"/>
              <a:buChar char="Ø"/>
            </a:pPr>
            <a:r>
              <a:rPr lang="nb-NO" sz="2000" b="1" dirty="0" smtClean="0"/>
              <a:t>Regjeringens Frivillighetserklæring: </a:t>
            </a:r>
          </a:p>
          <a:p>
            <a:pPr lvl="1">
              <a:buFont typeface="Wingdings" panose="05000000000000000000" pitchFamily="2" charset="2"/>
              <a:buChar char="Ø"/>
            </a:pPr>
            <a:r>
              <a:rPr lang="nb-NO" sz="2000" dirty="0" smtClean="0"/>
              <a:t>Samspill med frivillig sektor skal preges av forutsigbarhet, åpenhet, tillit og tilgjengelighet. </a:t>
            </a:r>
          </a:p>
          <a:p>
            <a:pPr marL="457200" lvl="1" indent="0">
              <a:buNone/>
            </a:pPr>
            <a:endParaRPr lang="nb-NO" sz="2000" dirty="0"/>
          </a:p>
          <a:p>
            <a:pPr>
              <a:buFont typeface="Wingdings" panose="05000000000000000000" pitchFamily="2" charset="2"/>
              <a:buChar char="Ø"/>
            </a:pPr>
            <a:r>
              <a:rPr lang="nb-NO" sz="2000" b="1" dirty="0" smtClean="0"/>
              <a:t>KS og Frivillighet Norges plattform for samarbeid:</a:t>
            </a:r>
          </a:p>
          <a:p>
            <a:pPr lvl="1">
              <a:buFont typeface="Wingdings" panose="05000000000000000000" pitchFamily="2" charset="2"/>
              <a:buChar char="Ø"/>
            </a:pPr>
            <a:r>
              <a:rPr lang="nb-NO" sz="2000" dirty="0" smtClean="0"/>
              <a:t>Bedre dialog, støtte og tilrettelegge for aktivitet i frivillig sektor</a:t>
            </a:r>
          </a:p>
          <a:p>
            <a:pPr lvl="1">
              <a:buFont typeface="Wingdings" panose="05000000000000000000" pitchFamily="2" charset="2"/>
              <a:buChar char="Ø"/>
            </a:pPr>
            <a:r>
              <a:rPr lang="nb-NO" sz="2000" dirty="0" smtClean="0"/>
              <a:t>Det offentlige skal legge til rette slik at frivilligheten vokser</a:t>
            </a:r>
          </a:p>
          <a:p>
            <a:pPr lvl="1">
              <a:buFont typeface="Wingdings" panose="05000000000000000000" pitchFamily="2" charset="2"/>
              <a:buChar char="Ø"/>
            </a:pPr>
            <a:r>
              <a:rPr lang="nb-NO" sz="2000" dirty="0" smtClean="0"/>
              <a:t>Offentlig og frivillig sektor har ulike, men komplementære roller</a:t>
            </a:r>
          </a:p>
          <a:p>
            <a:pPr lvl="1">
              <a:buFont typeface="Wingdings" panose="05000000000000000000" pitchFamily="2" charset="2"/>
              <a:buChar char="Ø"/>
            </a:pPr>
            <a:r>
              <a:rPr lang="nb-NO" sz="2000" dirty="0" smtClean="0"/>
              <a:t>Mangfoldet i frivillig sektor er en verdi i seg selv</a:t>
            </a:r>
          </a:p>
          <a:p>
            <a:pPr lvl="1">
              <a:buFont typeface="Wingdings" panose="05000000000000000000" pitchFamily="2" charset="2"/>
              <a:buChar char="Ø"/>
            </a:pPr>
            <a:r>
              <a:rPr lang="nb-NO" sz="2000" dirty="0" smtClean="0"/>
              <a:t>Frivillighet er grunnlag for aktivt og levende lokalsamfunn</a:t>
            </a:r>
          </a:p>
          <a:p>
            <a:pPr marL="0" indent="0">
              <a:buNone/>
            </a:pPr>
            <a:endParaRPr lang="nb-NO" sz="1600" dirty="0"/>
          </a:p>
          <a:p>
            <a:pPr marL="0" indent="0">
              <a:buNone/>
            </a:pPr>
            <a:endParaRPr lang="nb-NO" sz="1600" dirty="0"/>
          </a:p>
        </p:txBody>
      </p:sp>
      <p:sp>
        <p:nvSpPr>
          <p:cNvPr id="6" name="Plassholder for lysbildenummer 5"/>
          <p:cNvSpPr>
            <a:spLocks noGrp="1"/>
          </p:cNvSpPr>
          <p:nvPr>
            <p:ph type="sldNum" sz="quarter" idx="4294967295"/>
          </p:nvPr>
        </p:nvSpPr>
        <p:spPr>
          <a:xfrm>
            <a:off x="6553200" y="6356350"/>
            <a:ext cx="2133600" cy="365125"/>
          </a:xfrm>
          <a:prstGeom prst="rect">
            <a:avLst/>
          </a:prstGeom>
        </p:spPr>
        <p:txBody>
          <a:bodyPr/>
          <a:lstStyle/>
          <a:p>
            <a:pPr>
              <a:defRPr/>
            </a:pPr>
            <a:endParaRPr lang="nb-NO" dirty="0"/>
          </a:p>
        </p:txBody>
      </p:sp>
    </p:spTree>
    <p:extLst>
      <p:ext uri="{BB962C8B-B14F-4D97-AF65-F5344CB8AC3E}">
        <p14:creationId xmlns:p14="http://schemas.microsoft.com/office/powerpoint/2010/main" val="1835774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Er vi organisert for framtiden?</a:t>
            </a:r>
            <a:endParaRPr lang="nb-NO" sz="3600" dirty="0"/>
          </a:p>
        </p:txBody>
      </p:sp>
      <p:sp>
        <p:nvSpPr>
          <p:cNvPr id="5" name="Plassholder for innhold 4"/>
          <p:cNvSpPr>
            <a:spLocks noGrp="1"/>
          </p:cNvSpPr>
          <p:nvPr>
            <p:ph sz="half" idx="1"/>
          </p:nvPr>
        </p:nvSpPr>
        <p:spPr>
          <a:xfrm>
            <a:off x="457200" y="1600200"/>
            <a:ext cx="4038600" cy="4643284"/>
          </a:xfrm>
        </p:spPr>
        <p:txBody>
          <a:bodyPr/>
          <a:lstStyle/>
          <a:p>
            <a:pPr marL="400050"/>
            <a:r>
              <a:rPr lang="nb-NO" sz="2400" dirty="0" smtClean="0"/>
              <a:t>Organisering som i dag?</a:t>
            </a:r>
          </a:p>
          <a:p>
            <a:pPr marL="400050"/>
            <a:r>
              <a:rPr lang="nb-NO" sz="2400" dirty="0" smtClean="0"/>
              <a:t>Desentraliserte tjenester</a:t>
            </a:r>
          </a:p>
          <a:p>
            <a:pPr marL="400050"/>
            <a:r>
              <a:rPr lang="nb-NO" sz="2400" dirty="0" smtClean="0"/>
              <a:t>Mer spesialisering? </a:t>
            </a:r>
          </a:p>
          <a:p>
            <a:pPr marL="57150" indent="0">
              <a:buNone/>
            </a:pPr>
            <a:endParaRPr lang="nb-NO" sz="2400" dirty="0" smtClean="0"/>
          </a:p>
          <a:p>
            <a:pPr marL="400050"/>
            <a:endParaRPr lang="nb-NO" sz="2400" dirty="0" smtClean="0"/>
          </a:p>
          <a:p>
            <a:pPr marL="57150" indent="0">
              <a:buNone/>
            </a:pPr>
            <a:endParaRPr lang="nb-NO" sz="2400" dirty="0" smtClean="0"/>
          </a:p>
          <a:p>
            <a:pPr marL="400050"/>
            <a:r>
              <a:rPr lang="nb-NO" sz="2400" b="1" dirty="0" smtClean="0"/>
              <a:t>Ny strategi for helse- og omsorg 2017-2022 skal vedtas våren 2017.</a:t>
            </a:r>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1653430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77844" y="2178741"/>
            <a:ext cx="8229600" cy="1143000"/>
          </a:xfrm>
        </p:spPr>
        <p:txBody>
          <a:bodyPr/>
          <a:lstStyle/>
          <a:p>
            <a:r>
              <a:rPr lang="nb-NO" dirty="0" smtClean="0"/>
              <a:t>Takk for meg!</a:t>
            </a:r>
            <a:endParaRPr lang="nb-NO" dirty="0"/>
          </a:p>
        </p:txBody>
      </p:sp>
      <p:sp>
        <p:nvSpPr>
          <p:cNvPr id="3" name="Plassholder for innhold 2"/>
          <p:cNvSpPr>
            <a:spLocks noGrp="1"/>
          </p:cNvSpPr>
          <p:nvPr>
            <p:ph sz="half" idx="1"/>
          </p:nvPr>
        </p:nvSpPr>
        <p:spPr/>
        <p:txBody>
          <a:bodyPr/>
          <a:lstStyle/>
          <a:p>
            <a:endParaRPr lang="nb-NO" dirty="0"/>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248157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3295705199"/>
              </p:ext>
            </p:extLst>
          </p:nvPr>
        </p:nvGraphicFramePr>
        <p:xfrm>
          <a:off x="179512" y="188640"/>
          <a:ext cx="8784976" cy="638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Rett linje 8"/>
          <p:cNvCxnSpPr/>
          <p:nvPr/>
        </p:nvCxnSpPr>
        <p:spPr>
          <a:xfrm>
            <a:off x="179388" y="549275"/>
            <a:ext cx="885666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rot="5400000">
            <a:off x="-2124075" y="2852738"/>
            <a:ext cx="460851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179388" y="5157788"/>
            <a:ext cx="3816350" cy="1587"/>
          </a:xfrm>
          <a:prstGeom prst="line">
            <a:avLst/>
          </a:prstGeom>
        </p:spPr>
        <p:style>
          <a:lnRef idx="1">
            <a:schemeClr val="dk1"/>
          </a:lnRef>
          <a:fillRef idx="0">
            <a:schemeClr val="dk1"/>
          </a:fillRef>
          <a:effectRef idx="0">
            <a:schemeClr val="dk1"/>
          </a:effectRef>
          <a:fontRef idx="minor">
            <a:schemeClr val="tx1"/>
          </a:fontRef>
        </p:style>
      </p:cxnSp>
      <p:cxnSp>
        <p:nvCxnSpPr>
          <p:cNvPr id="16" name="Rett linje 15"/>
          <p:cNvCxnSpPr/>
          <p:nvPr/>
        </p:nvCxnSpPr>
        <p:spPr>
          <a:xfrm rot="5400000" flipH="1" flipV="1">
            <a:off x="3132932" y="4293394"/>
            <a:ext cx="17272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a:off x="3995738" y="3429000"/>
            <a:ext cx="50403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rot="5400000">
            <a:off x="7596187" y="1989138"/>
            <a:ext cx="28813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4921" name="TekstSylinder 1"/>
          <p:cNvSpPr txBox="1">
            <a:spLocks noChangeArrowheads="1"/>
          </p:cNvSpPr>
          <p:nvPr/>
        </p:nvSpPr>
        <p:spPr bwMode="auto">
          <a:xfrm>
            <a:off x="2987675" y="158750"/>
            <a:ext cx="374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pPr>
            <a:r>
              <a:rPr lang="nb-NO" altLang="nb-NO" sz="1800" b="1" u="sng">
                <a:solidFill>
                  <a:srgbClr val="000000"/>
                </a:solidFill>
              </a:rPr>
              <a:t>RINGSAKER KOMMUNE</a:t>
            </a:r>
          </a:p>
        </p:txBody>
      </p:sp>
      <p:sp>
        <p:nvSpPr>
          <p:cNvPr id="294922" name="Plassholder for dato 1"/>
          <p:cNvSpPr>
            <a:spLocks noGrp="1"/>
          </p:cNvSpPr>
          <p:nvPr>
            <p:ph type="dt"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394C32A-4A8B-47DB-8308-5EF3DA87286A}" type="datetime1">
              <a:rPr lang="nb-NO" altLang="nb-NO" sz="1200" smtClean="0">
                <a:solidFill>
                  <a:srgbClr val="898989"/>
                </a:solidFill>
                <a:latin typeface="Arial" panose="020B0604020202020204" pitchFamily="34" charset="0"/>
                <a:cs typeface="Arial" panose="020B0604020202020204" pitchFamily="34" charset="0"/>
              </a:rPr>
              <a:pPr>
                <a:spcBef>
                  <a:spcPct val="0"/>
                </a:spcBef>
                <a:buFontTx/>
                <a:buNone/>
              </a:pPr>
              <a:t>19.12.2016</a:t>
            </a:fld>
            <a:endParaRPr lang="nb-NO" altLang="nb-NO" sz="1200" smtClean="0">
              <a:solidFill>
                <a:srgbClr val="898989"/>
              </a:solidFill>
              <a:latin typeface="Arial" panose="020B0604020202020204" pitchFamily="34" charset="0"/>
              <a:cs typeface="Arial" panose="020B0604020202020204" pitchFamily="34" charset="0"/>
            </a:endParaRPr>
          </a:p>
        </p:txBody>
      </p:sp>
      <p:sp>
        <p:nvSpPr>
          <p:cNvPr id="294923" name="Plassholder for bunntekst 2"/>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b-NO" altLang="nb-NO" sz="1200" smtClean="0">
                <a:solidFill>
                  <a:srgbClr val="898989"/>
                </a:solidFill>
                <a:latin typeface="Arial" panose="020B0604020202020204" pitchFamily="34" charset="0"/>
                <a:cs typeface="Arial" panose="020B0604020202020204" pitchFamily="34" charset="0"/>
              </a:rPr>
              <a:t>Servicesenteret</a:t>
            </a:r>
          </a:p>
        </p:txBody>
      </p:sp>
      <p:sp>
        <p:nvSpPr>
          <p:cNvPr id="294924" name="Plassholder for lysbildenummer 4"/>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40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281E11-0DBF-4835-9EDA-D81116E89C2E}" type="slidenum">
              <a:rPr lang="nb-NO" altLang="nb-NO" sz="1200" smtClean="0">
                <a:solidFill>
                  <a:srgbClr val="898989"/>
                </a:solidFill>
                <a:latin typeface="Arial" panose="020B0604020202020204" pitchFamily="34" charset="0"/>
              </a:rPr>
              <a:pPr>
                <a:spcBef>
                  <a:spcPct val="0"/>
                </a:spcBef>
                <a:buFontTx/>
                <a:buNone/>
              </a:pPr>
              <a:t>4</a:t>
            </a:fld>
            <a:endParaRPr lang="nb-NO" altLang="nb-NO" sz="1200" smtClean="0">
              <a:solidFill>
                <a:srgbClr val="898989"/>
              </a:solidFill>
              <a:latin typeface="Arial" panose="020B0604020202020204" pitchFamily="34" charset="0"/>
            </a:endParaRPr>
          </a:p>
        </p:txBody>
      </p:sp>
    </p:spTree>
    <p:extLst>
      <p:ext uri="{BB962C8B-B14F-4D97-AF65-F5344CB8AC3E}">
        <p14:creationId xmlns:p14="http://schemas.microsoft.com/office/powerpoint/2010/main" val="1928581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Demografisk utfordring</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893572821"/>
              </p:ext>
            </p:extLst>
          </p:nvPr>
        </p:nvGraphicFramePr>
        <p:xfrm>
          <a:off x="738983" y="1417637"/>
          <a:ext cx="7583851" cy="4138339"/>
        </p:xfrm>
        <a:graphic>
          <a:graphicData uri="http://schemas.openxmlformats.org/drawingml/2006/table">
            <a:tbl>
              <a:tblPr firstRow="1" firstCol="1" bandRow="1">
                <a:tableStyleId>{5C22544A-7EE6-4342-B048-85BDC9FD1C3A}</a:tableStyleId>
              </a:tblPr>
              <a:tblGrid>
                <a:gridCol w="1636595">
                  <a:extLst>
                    <a:ext uri="{9D8B030D-6E8A-4147-A177-3AD203B41FA5}">
                      <a16:colId xmlns:a16="http://schemas.microsoft.com/office/drawing/2014/main" val="2737529896"/>
                    </a:ext>
                  </a:extLst>
                </a:gridCol>
                <a:gridCol w="970733">
                  <a:extLst>
                    <a:ext uri="{9D8B030D-6E8A-4147-A177-3AD203B41FA5}">
                      <a16:colId xmlns:a16="http://schemas.microsoft.com/office/drawing/2014/main" val="2480742582"/>
                    </a:ext>
                  </a:extLst>
                </a:gridCol>
                <a:gridCol w="1093591">
                  <a:extLst>
                    <a:ext uri="{9D8B030D-6E8A-4147-A177-3AD203B41FA5}">
                      <a16:colId xmlns:a16="http://schemas.microsoft.com/office/drawing/2014/main" val="1112775563"/>
                    </a:ext>
                  </a:extLst>
                </a:gridCol>
                <a:gridCol w="972250">
                  <a:extLst>
                    <a:ext uri="{9D8B030D-6E8A-4147-A177-3AD203B41FA5}">
                      <a16:colId xmlns:a16="http://schemas.microsoft.com/office/drawing/2014/main" val="229740345"/>
                    </a:ext>
                  </a:extLst>
                </a:gridCol>
                <a:gridCol w="969216">
                  <a:extLst>
                    <a:ext uri="{9D8B030D-6E8A-4147-A177-3AD203B41FA5}">
                      <a16:colId xmlns:a16="http://schemas.microsoft.com/office/drawing/2014/main" val="1528748463"/>
                    </a:ext>
                  </a:extLst>
                </a:gridCol>
                <a:gridCol w="972250">
                  <a:extLst>
                    <a:ext uri="{9D8B030D-6E8A-4147-A177-3AD203B41FA5}">
                      <a16:colId xmlns:a16="http://schemas.microsoft.com/office/drawing/2014/main" val="384111290"/>
                    </a:ext>
                  </a:extLst>
                </a:gridCol>
                <a:gridCol w="969216">
                  <a:extLst>
                    <a:ext uri="{9D8B030D-6E8A-4147-A177-3AD203B41FA5}">
                      <a16:colId xmlns:a16="http://schemas.microsoft.com/office/drawing/2014/main" val="1119749560"/>
                    </a:ext>
                  </a:extLst>
                </a:gridCol>
              </a:tblGrid>
              <a:tr h="459187">
                <a:tc>
                  <a:txBody>
                    <a:bodyPr/>
                    <a:lstStyle/>
                    <a:p>
                      <a:pPr>
                        <a:lnSpc>
                          <a:spcPct val="115000"/>
                        </a:lnSpc>
                        <a:spcAft>
                          <a:spcPts val="0"/>
                        </a:spcAft>
                      </a:pPr>
                      <a:r>
                        <a:rPr lang="nb-NO" sz="1200" b="1" dirty="0">
                          <a:effectLst/>
                        </a:rPr>
                        <a:t> </a:t>
                      </a:r>
                      <a:endParaRPr lang="nb-N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nb-NO" sz="1200" b="1">
                          <a:effectLst/>
                        </a:rPr>
                        <a:t>2016</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nb-NO" sz="1200" b="1">
                          <a:effectLst/>
                        </a:rPr>
                        <a:t>2018</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nb-NO" sz="1200" b="1" dirty="0">
                          <a:effectLst/>
                        </a:rPr>
                        <a:t>2020</a:t>
                      </a:r>
                      <a:endParaRPr lang="nb-N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nb-NO" sz="1200" b="1">
                          <a:effectLst/>
                        </a:rPr>
                        <a:t>2025</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nb-NO" sz="1200" b="1">
                          <a:effectLst/>
                        </a:rPr>
                        <a:t>2030</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nb-NO" sz="1200" b="1" dirty="0">
                          <a:effectLst/>
                        </a:rPr>
                        <a:t>2040</a:t>
                      </a:r>
                      <a:endParaRPr lang="nb-N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92121554"/>
                  </a:ext>
                </a:extLst>
              </a:tr>
              <a:tr h="459187">
                <a:tc>
                  <a:txBody>
                    <a:bodyPr/>
                    <a:lstStyle/>
                    <a:p>
                      <a:pPr>
                        <a:lnSpc>
                          <a:spcPct val="115000"/>
                        </a:lnSpc>
                        <a:spcAft>
                          <a:spcPts val="0"/>
                        </a:spcAft>
                      </a:pPr>
                      <a:r>
                        <a:rPr lang="nb-NO" sz="1000">
                          <a:effectLst/>
                        </a:rPr>
                        <a:t>0-17 år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       6 956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       6 845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6 778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6 856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6 849</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7 264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07561923"/>
                  </a:ext>
                </a:extLst>
              </a:tr>
              <a:tr h="459187">
                <a:tc>
                  <a:txBody>
                    <a:bodyPr/>
                    <a:lstStyle/>
                    <a:p>
                      <a:pPr>
                        <a:lnSpc>
                          <a:spcPct val="115000"/>
                        </a:lnSpc>
                        <a:spcAft>
                          <a:spcPts val="0"/>
                        </a:spcAft>
                      </a:pPr>
                      <a:r>
                        <a:rPr lang="nb-NO" sz="1000">
                          <a:effectLst/>
                        </a:rPr>
                        <a:t>18-49 år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     13 508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13 521</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13 520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13 402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13 814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14 076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21965596"/>
                  </a:ext>
                </a:extLst>
              </a:tr>
              <a:tr h="459187">
                <a:tc>
                  <a:txBody>
                    <a:bodyPr/>
                    <a:lstStyle/>
                    <a:p>
                      <a:pPr>
                        <a:lnSpc>
                          <a:spcPct val="115000"/>
                        </a:lnSpc>
                        <a:spcAft>
                          <a:spcPts val="0"/>
                        </a:spcAft>
                      </a:pPr>
                      <a:r>
                        <a:rPr lang="nb-NO" sz="1000">
                          <a:effectLst/>
                        </a:rPr>
                        <a:t>50-66 år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7 515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7 674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7 898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8 332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8 263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7 914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97956433"/>
                  </a:ext>
                </a:extLst>
              </a:tr>
              <a:tr h="459187">
                <a:tc>
                  <a:txBody>
                    <a:bodyPr/>
                    <a:lstStyle/>
                    <a:p>
                      <a:pPr>
                        <a:lnSpc>
                          <a:spcPct val="115000"/>
                        </a:lnSpc>
                        <a:spcAft>
                          <a:spcPts val="0"/>
                        </a:spcAft>
                      </a:pPr>
                      <a:r>
                        <a:rPr lang="nb-NO" sz="1000">
                          <a:effectLst/>
                        </a:rPr>
                        <a:t>67-79 år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3 987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4 260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4 417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4 744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4 937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5 891</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7735125"/>
                  </a:ext>
                </a:extLst>
              </a:tr>
              <a:tr h="459187">
                <a:tc>
                  <a:txBody>
                    <a:bodyPr/>
                    <a:lstStyle/>
                    <a:p>
                      <a:pPr>
                        <a:lnSpc>
                          <a:spcPct val="115000"/>
                        </a:lnSpc>
                        <a:spcAft>
                          <a:spcPts val="0"/>
                        </a:spcAft>
                      </a:pPr>
                      <a:r>
                        <a:rPr lang="nb-NO" sz="1000">
                          <a:effectLst/>
                        </a:rPr>
                        <a:t>80-89 år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           1 343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1 343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dirty="0">
                          <a:effectLst/>
                        </a:rPr>
                        <a:t>1 406</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1 670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2 172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2 516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14252704"/>
                  </a:ext>
                </a:extLst>
              </a:tr>
              <a:tr h="459187">
                <a:tc>
                  <a:txBody>
                    <a:bodyPr/>
                    <a:lstStyle/>
                    <a:p>
                      <a:pPr>
                        <a:lnSpc>
                          <a:spcPct val="115000"/>
                        </a:lnSpc>
                        <a:spcAft>
                          <a:spcPts val="0"/>
                        </a:spcAft>
                      </a:pPr>
                      <a:r>
                        <a:rPr lang="nb-NO" sz="1000">
                          <a:effectLst/>
                        </a:rPr>
                        <a:t>90 år og eldre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288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302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309</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334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385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686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21309254"/>
                  </a:ext>
                </a:extLst>
              </a:tr>
              <a:tr h="464843">
                <a:tc>
                  <a:txBody>
                    <a:bodyPr/>
                    <a:lstStyle/>
                    <a:p>
                      <a:pPr>
                        <a:lnSpc>
                          <a:spcPct val="115000"/>
                        </a:lnSpc>
                        <a:spcAft>
                          <a:spcPts val="0"/>
                        </a:spcAft>
                      </a:pPr>
                      <a:r>
                        <a:rPr lang="nb-NO" sz="1000">
                          <a:effectLst/>
                        </a:rPr>
                        <a:t>Sum alle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     33 597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33 945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34 328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35 338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36 420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000">
                          <a:effectLst/>
                        </a:rPr>
                        <a:t>38 347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08160681"/>
                  </a:ext>
                </a:extLst>
              </a:tr>
              <a:tr h="459187">
                <a:tc>
                  <a:txBody>
                    <a:bodyPr/>
                    <a:lstStyle/>
                    <a:p>
                      <a:pPr>
                        <a:lnSpc>
                          <a:spcPct val="115000"/>
                        </a:lnSpc>
                        <a:spcAft>
                          <a:spcPts val="0"/>
                        </a:spcAft>
                      </a:pPr>
                      <a:r>
                        <a:rPr lang="nb-NO" sz="1200" b="1">
                          <a:effectLst/>
                        </a:rPr>
                        <a:t>Sum 80 år og eldre</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marR="71755" algn="r">
                        <a:lnSpc>
                          <a:spcPct val="115000"/>
                        </a:lnSpc>
                        <a:spcAft>
                          <a:spcPts val="0"/>
                        </a:spcAft>
                      </a:pPr>
                      <a:r>
                        <a:rPr lang="nb-NO" sz="1200" b="1">
                          <a:effectLst/>
                        </a:rPr>
                        <a:t>1 631 </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200" b="1">
                          <a:effectLst/>
                        </a:rPr>
                        <a:t>1 645</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200" b="1">
                          <a:effectLst/>
                        </a:rPr>
                        <a:t>1 715</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200" b="1">
                          <a:effectLst/>
                        </a:rPr>
                        <a:t>2 004</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200" b="1">
                          <a:effectLst/>
                        </a:rPr>
                        <a:t>2 557</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R="71755" algn="r">
                        <a:lnSpc>
                          <a:spcPct val="115000"/>
                        </a:lnSpc>
                        <a:spcAft>
                          <a:spcPts val="0"/>
                        </a:spcAft>
                      </a:pPr>
                      <a:r>
                        <a:rPr lang="nb-NO" sz="1200" b="1" dirty="0">
                          <a:effectLst/>
                        </a:rPr>
                        <a:t>3 202</a:t>
                      </a:r>
                      <a:endParaRPr lang="nb-N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36377958"/>
                  </a:ext>
                </a:extLst>
              </a:tr>
            </a:tbl>
          </a:graphicData>
        </a:graphic>
      </p:graphicFrame>
      <p:sp>
        <p:nvSpPr>
          <p:cNvPr id="5" name="Rectangle 1"/>
          <p:cNvSpPr>
            <a:spLocks noChangeArrowheads="1"/>
          </p:cNvSpPr>
          <p:nvPr/>
        </p:nvSpPr>
        <p:spPr bwMode="auto">
          <a:xfrm>
            <a:off x="629653" y="578457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dirty="0" smtClean="0">
                <a:ln>
                  <a:noFill/>
                </a:ln>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rPr>
              <a:t>Tabell 4.5.3.1 </a:t>
            </a:r>
            <a:r>
              <a:rPr kumimoji="0" lang="nb-NO" altLang="nb-NO" sz="10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Forventet befolkningsutvikling i Ringsaker  </a:t>
            </a:r>
            <a:endParaRPr kumimoji="0" lang="nb-NO" altLang="nb-NO"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Kilde: SSB- befolkningsframskriving (MMMM))</a:t>
            </a:r>
            <a:endParaRPr kumimoji="0" lang="nb-NO" altLang="nb-N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1547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Prioritering</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477787647"/>
              </p:ext>
            </p:extLst>
          </p:nvPr>
        </p:nvGraphicFramePr>
        <p:xfrm>
          <a:off x="636104" y="1500810"/>
          <a:ext cx="7682950" cy="3160641"/>
        </p:xfrm>
        <a:graphic>
          <a:graphicData uri="http://schemas.openxmlformats.org/drawingml/2006/table">
            <a:tbl>
              <a:tblPr firstRow="1" firstCol="1" bandRow="1">
                <a:tableStyleId>{5C22544A-7EE6-4342-B048-85BDC9FD1C3A}</a:tableStyleId>
              </a:tblPr>
              <a:tblGrid>
                <a:gridCol w="3079348">
                  <a:extLst>
                    <a:ext uri="{9D8B030D-6E8A-4147-A177-3AD203B41FA5}">
                      <a16:colId xmlns:a16="http://schemas.microsoft.com/office/drawing/2014/main" val="2862057503"/>
                    </a:ext>
                  </a:extLst>
                </a:gridCol>
                <a:gridCol w="878933">
                  <a:extLst>
                    <a:ext uri="{9D8B030D-6E8A-4147-A177-3AD203B41FA5}">
                      <a16:colId xmlns:a16="http://schemas.microsoft.com/office/drawing/2014/main" val="2015533662"/>
                    </a:ext>
                  </a:extLst>
                </a:gridCol>
                <a:gridCol w="655344">
                  <a:extLst>
                    <a:ext uri="{9D8B030D-6E8A-4147-A177-3AD203B41FA5}">
                      <a16:colId xmlns:a16="http://schemas.microsoft.com/office/drawing/2014/main" val="982803281"/>
                    </a:ext>
                  </a:extLst>
                </a:gridCol>
                <a:gridCol w="656115">
                  <a:extLst>
                    <a:ext uri="{9D8B030D-6E8A-4147-A177-3AD203B41FA5}">
                      <a16:colId xmlns:a16="http://schemas.microsoft.com/office/drawing/2014/main" val="2394857403"/>
                    </a:ext>
                  </a:extLst>
                </a:gridCol>
                <a:gridCol w="655344">
                  <a:extLst>
                    <a:ext uri="{9D8B030D-6E8A-4147-A177-3AD203B41FA5}">
                      <a16:colId xmlns:a16="http://schemas.microsoft.com/office/drawing/2014/main" val="19530729"/>
                    </a:ext>
                  </a:extLst>
                </a:gridCol>
                <a:gridCol w="878933">
                  <a:extLst>
                    <a:ext uri="{9D8B030D-6E8A-4147-A177-3AD203B41FA5}">
                      <a16:colId xmlns:a16="http://schemas.microsoft.com/office/drawing/2014/main" val="3551430252"/>
                    </a:ext>
                  </a:extLst>
                </a:gridCol>
                <a:gridCol w="878933">
                  <a:extLst>
                    <a:ext uri="{9D8B030D-6E8A-4147-A177-3AD203B41FA5}">
                      <a16:colId xmlns:a16="http://schemas.microsoft.com/office/drawing/2014/main" val="148689516"/>
                    </a:ext>
                  </a:extLst>
                </a:gridCol>
              </a:tblGrid>
              <a:tr h="1264257">
                <a:tc>
                  <a:txBody>
                    <a:bodyPr/>
                    <a:lstStyle/>
                    <a:p>
                      <a:pPr>
                        <a:lnSpc>
                          <a:spcPct val="115000"/>
                        </a:lnSpc>
                        <a:spcAft>
                          <a:spcPts val="0"/>
                        </a:spcAft>
                      </a:pPr>
                      <a:r>
                        <a:rPr lang="nb-NO" sz="1000">
                          <a:effectLst/>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b-NO" sz="1000">
                          <a:effectLst/>
                        </a:rPr>
                        <a:t>Ringsaker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b-NO" sz="1000" dirty="0">
                          <a:effectLst/>
                        </a:rPr>
                        <a:t>Hamar</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b-NO" sz="1000">
                          <a:effectLst/>
                        </a:rPr>
                        <a:t>Stange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b-NO" sz="1000">
                          <a:effectLst/>
                        </a:rPr>
                        <a:t>Gjøvik</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b-NO" sz="1000">
                          <a:effectLst/>
                        </a:rPr>
                        <a:t>Landet uten Oslo</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b-NO" sz="1000">
                          <a:effectLst/>
                        </a:rPr>
                        <a:t>Gruppe 13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661525"/>
                  </a:ext>
                </a:extLst>
              </a:tr>
              <a:tr h="632128">
                <a:tc>
                  <a:txBody>
                    <a:bodyPr/>
                    <a:lstStyle/>
                    <a:p>
                      <a:pPr>
                        <a:lnSpc>
                          <a:spcPct val="115000"/>
                        </a:lnSpc>
                        <a:spcAft>
                          <a:spcPts val="0"/>
                        </a:spcAft>
                      </a:pPr>
                      <a:r>
                        <a:rPr lang="nb-NO" sz="1000" dirty="0">
                          <a:effectLst/>
                        </a:rPr>
                        <a:t>Andel netto </a:t>
                      </a:r>
                      <a:r>
                        <a:rPr lang="nb-NO" sz="1000" dirty="0" err="1">
                          <a:effectLst/>
                        </a:rPr>
                        <a:t>driftsutg</a:t>
                      </a:r>
                      <a:r>
                        <a:rPr lang="nb-NO" sz="1000" dirty="0">
                          <a:effectLst/>
                        </a:rPr>
                        <a:t>. av totale netto </a:t>
                      </a:r>
                      <a:r>
                        <a:rPr lang="nb-NO" sz="1000" dirty="0" err="1">
                          <a:effectLst/>
                        </a:rPr>
                        <a:t>driftsutg</a:t>
                      </a:r>
                      <a:r>
                        <a:rPr lang="nb-NO" sz="1000" dirty="0">
                          <a:effectLst/>
                        </a:rPr>
                        <a: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31,4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34,4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38,9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32,2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30,9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30,6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3379951"/>
                  </a:ext>
                </a:extLst>
              </a:tr>
              <a:tr h="632128">
                <a:tc>
                  <a:txBody>
                    <a:bodyPr/>
                    <a:lstStyle/>
                    <a:p>
                      <a:pPr>
                        <a:lnSpc>
                          <a:spcPct val="115000"/>
                        </a:lnSpc>
                        <a:spcAft>
                          <a:spcPts val="0"/>
                        </a:spcAft>
                      </a:pPr>
                      <a:r>
                        <a:rPr lang="nb-NO" sz="1000">
                          <a:effectLst/>
                        </a:rPr>
                        <a:t>Andel utg. til institusjonstjenester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51,7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43,3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34,9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40,1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44,4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000">
                          <a:effectLst/>
                        </a:rPr>
                        <a:t>43,3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820039"/>
                  </a:ext>
                </a:extLst>
              </a:tr>
              <a:tr h="632128">
                <a:tc>
                  <a:txBody>
                    <a:bodyPr/>
                    <a:lstStyle/>
                    <a:p>
                      <a:pPr>
                        <a:lnSpc>
                          <a:spcPct val="115000"/>
                        </a:lnSpc>
                        <a:spcAft>
                          <a:spcPts val="0"/>
                        </a:spcAft>
                      </a:pPr>
                      <a:r>
                        <a:rPr lang="nb-NO" sz="1200" b="1">
                          <a:effectLst/>
                        </a:rPr>
                        <a:t>Andel utg. til hjemmetjenester</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200" b="1">
                          <a:effectLst/>
                        </a:rPr>
                        <a:t>41,7</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200" b="1">
                          <a:effectLst/>
                        </a:rPr>
                        <a:t>56,0 </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200" b="1">
                          <a:effectLst/>
                        </a:rPr>
                        <a:t>59,9 </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200" b="1">
                          <a:effectLst/>
                        </a:rPr>
                        <a:t>55,4 </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200" b="1">
                          <a:effectLst/>
                        </a:rPr>
                        <a:t>50,3 </a:t>
                      </a:r>
                      <a:endParaRPr lang="nb-NO"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nb-NO" sz="1200" b="1" dirty="0">
                          <a:effectLst/>
                        </a:rPr>
                        <a:t>51,0 </a:t>
                      </a:r>
                      <a:endParaRPr lang="nb-N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9278868"/>
                  </a:ext>
                </a:extLst>
              </a:tr>
            </a:tbl>
          </a:graphicData>
        </a:graphic>
      </p:graphicFrame>
      <p:sp>
        <p:nvSpPr>
          <p:cNvPr id="5" name="Rectangle 1"/>
          <p:cNvSpPr>
            <a:spLocks noChangeArrowheads="1"/>
          </p:cNvSpPr>
          <p:nvPr/>
        </p:nvSpPr>
        <p:spPr bwMode="auto">
          <a:xfrm>
            <a:off x="548171" y="49349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dirty="0" smtClean="0">
                <a:ln>
                  <a:noFill/>
                </a:ln>
                <a:solidFill>
                  <a:srgbClr val="0D0D0D"/>
                </a:solidFill>
                <a:effectLst/>
                <a:latin typeface="Arial" panose="020B0604020202020204" pitchFamily="34" charset="0"/>
                <a:ea typeface="Times New Roman" panose="02020603050405020304" pitchFamily="18" charset="0"/>
                <a:cs typeface="Times New Roman" panose="02020603050405020304" pitchFamily="18" charset="0"/>
              </a:rPr>
              <a:t>Tabell 4.5.3.2 </a:t>
            </a:r>
            <a:r>
              <a:rPr kumimoji="0" lang="nb-NO" altLang="nb-NO" sz="10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Sammenligning pleie- og omsorgstjenester 2015</a:t>
            </a:r>
            <a:endParaRPr kumimoji="0" lang="nb-NO" altLang="nb-NO"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Kilde: SSB </a:t>
            </a:r>
            <a:r>
              <a:rPr kumimoji="0" lang="nb-NO" altLang="nb-NO" sz="10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Kostra</a:t>
            </a:r>
            <a:r>
              <a:rPr kumimoji="0" lang="nb-NO" altLang="nb-NO" sz="10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2015</a:t>
            </a:r>
            <a:endParaRPr kumimoji="0" lang="nb-NO" altLang="nb-N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5337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err="1" smtClean="0"/>
              <a:t>St.mld</a:t>
            </a:r>
            <a:r>
              <a:rPr lang="nb-NO" sz="3600" dirty="0" smtClean="0"/>
              <a:t>. 29 (2012-13)/Omsorgsplan 2020</a:t>
            </a:r>
            <a:endParaRPr lang="nb-NO" sz="3600" dirty="0"/>
          </a:p>
        </p:txBody>
      </p:sp>
      <p:sp>
        <p:nvSpPr>
          <p:cNvPr id="5" name="Plassholder for innhold 4"/>
          <p:cNvSpPr>
            <a:spLocks noGrp="1"/>
          </p:cNvSpPr>
          <p:nvPr>
            <p:ph sz="half" idx="1"/>
          </p:nvPr>
        </p:nvSpPr>
        <p:spPr/>
        <p:txBody>
          <a:bodyPr/>
          <a:lstStyle/>
          <a:p>
            <a:pPr marL="400050"/>
            <a:r>
              <a:rPr lang="nb-NO" sz="2000" dirty="0" smtClean="0"/>
              <a:t>Morgendagens omsorg må preges av økt innovasjon</a:t>
            </a:r>
          </a:p>
          <a:p>
            <a:pPr marL="400050"/>
            <a:r>
              <a:rPr lang="nb-NO" sz="2000" dirty="0" smtClean="0"/>
              <a:t>Omsorgstjenesten må i større grad ta i bruk brukernes egne ressurser</a:t>
            </a:r>
          </a:p>
          <a:p>
            <a:pPr marL="400050"/>
            <a:r>
              <a:rPr lang="nb-NO" sz="2000" dirty="0" smtClean="0"/>
              <a:t>Det blir nødvendig å tilrettelegge for utvidet samarbeid med pårørende, frivillige, ideelle og private tjenesteleverandører</a:t>
            </a:r>
          </a:p>
          <a:p>
            <a:pPr marL="400050"/>
            <a:r>
              <a:rPr lang="nb-NO" sz="2000" dirty="0" smtClean="0"/>
              <a:t>Omsorgstjenestene må foreta en faglig omlegging, med økt vekt på tidlig innsats, hverdagsrehabilitering og nettverksarbeid</a:t>
            </a:r>
          </a:p>
        </p:txBody>
      </p:sp>
      <p:sp>
        <p:nvSpPr>
          <p:cNvPr id="3" name="Plassholder for innhold 2"/>
          <p:cNvSpPr>
            <a:spLocks noGrp="1"/>
          </p:cNvSpPr>
          <p:nvPr>
            <p:ph sz="half" idx="2"/>
          </p:nvPr>
        </p:nvSpPr>
        <p:spPr/>
        <p:txBody>
          <a:bodyPr/>
          <a:lstStyle/>
          <a:p>
            <a:pPr marL="400050"/>
            <a:r>
              <a:rPr lang="nb-NO" sz="2000" dirty="0" smtClean="0"/>
              <a:t>Morgendagens omsorgsomgivelser skal utvikles gjennom økt bruk av velferdsteknologi og ved fornyelse, bygging og utvikling av framtidas sykehjem og omsorgsboliger. Det er viktig med flere aktører. Lokalt næringsliv må bli samarbeidspartnere.</a:t>
            </a:r>
            <a:endParaRPr lang="nb-NO" sz="2000" dirty="0"/>
          </a:p>
          <a:p>
            <a:endParaRPr lang="nb-NO" dirty="0"/>
          </a:p>
        </p:txBody>
      </p:sp>
    </p:spTree>
    <p:extLst>
      <p:ext uri="{BB962C8B-B14F-4D97-AF65-F5344CB8AC3E}">
        <p14:creationId xmlns:p14="http://schemas.microsoft.com/office/powerpoint/2010/main" val="1262232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Morgendagens omsorg – plan 2020</a:t>
            </a:r>
            <a:endParaRPr lang="nb-NO" sz="3600" dirty="0"/>
          </a:p>
        </p:txBody>
      </p:sp>
      <p:sp>
        <p:nvSpPr>
          <p:cNvPr id="3" name="Plassholder for innhold 2"/>
          <p:cNvSpPr>
            <a:spLocks noGrp="1"/>
          </p:cNvSpPr>
          <p:nvPr>
            <p:ph idx="1"/>
          </p:nvPr>
        </p:nvSpPr>
        <p:spPr/>
        <p:txBody>
          <a:bodyPr/>
          <a:lstStyle/>
          <a:p>
            <a:pPr marL="0" indent="0">
              <a:buNone/>
            </a:pPr>
            <a:r>
              <a:rPr lang="nb-NO" sz="1800" dirty="0"/>
              <a:t>Flere aktører, samspill med næringsliv om bygningsmasse, teknologi og boliger</a:t>
            </a:r>
          </a:p>
          <a:p>
            <a:pPr lvl="1">
              <a:buFont typeface="Wingdings" panose="05000000000000000000" pitchFamily="2" charset="2"/>
              <a:buChar char="Ø"/>
            </a:pPr>
            <a:r>
              <a:rPr lang="nb-NO" sz="1600" dirty="0"/>
              <a:t>Krever at sektorens rolle som kompetent bestiller styrkes</a:t>
            </a:r>
          </a:p>
          <a:p>
            <a:pPr lvl="1">
              <a:buFont typeface="Wingdings" panose="05000000000000000000" pitchFamily="2" charset="2"/>
              <a:buChar char="Ø"/>
            </a:pPr>
            <a:r>
              <a:rPr lang="nb-NO" sz="1600" dirty="0"/>
              <a:t>Kommunene bør fortsatt drive grunnleggende helse- og omsorgstjenester </a:t>
            </a:r>
          </a:p>
          <a:p>
            <a:pPr>
              <a:buFont typeface="Wingdings" panose="05000000000000000000" pitchFamily="2" charset="2"/>
              <a:buChar char="Ø"/>
            </a:pPr>
            <a:endParaRPr lang="nb-NO" sz="1600" dirty="0" smtClean="0"/>
          </a:p>
          <a:p>
            <a:pPr marL="0" indent="0">
              <a:buNone/>
            </a:pPr>
            <a:r>
              <a:rPr lang="nb-NO" sz="1800" dirty="0" smtClean="0"/>
              <a:t>Program </a:t>
            </a:r>
            <a:r>
              <a:rPr lang="nb-NO" sz="1800" dirty="0"/>
              <a:t>for aktiv pårørendepolitikk</a:t>
            </a:r>
          </a:p>
          <a:p>
            <a:pPr lvl="1">
              <a:buFont typeface="Wingdings" panose="05000000000000000000" pitchFamily="2" charset="2"/>
              <a:buChar char="Ø"/>
            </a:pPr>
            <a:r>
              <a:rPr lang="nb-NO" sz="1600" dirty="0"/>
              <a:t>Fleksible avlastningsordninger</a:t>
            </a:r>
          </a:p>
          <a:p>
            <a:pPr lvl="1">
              <a:buFont typeface="Wingdings" panose="05000000000000000000" pitchFamily="2" charset="2"/>
              <a:buChar char="Ø"/>
            </a:pPr>
            <a:r>
              <a:rPr lang="nb-NO" sz="1600" dirty="0" smtClean="0"/>
              <a:t>Pårørendestøtte</a:t>
            </a:r>
            <a:r>
              <a:rPr lang="nb-NO" sz="1600" dirty="0"/>
              <a:t>, informasjon, opplæring og veiledning</a:t>
            </a:r>
          </a:p>
          <a:p>
            <a:pPr lvl="1">
              <a:buFont typeface="Wingdings" panose="05000000000000000000" pitchFamily="2" charset="2"/>
              <a:buChar char="Ø"/>
            </a:pPr>
            <a:r>
              <a:rPr lang="nb-NO" sz="1600" dirty="0"/>
              <a:t>Forbedring av </a:t>
            </a:r>
            <a:r>
              <a:rPr lang="nb-NO" sz="1600" dirty="0" smtClean="0"/>
              <a:t>omsorgslønnsordningen</a:t>
            </a:r>
            <a:endParaRPr lang="nb-NO" sz="1600" dirty="0"/>
          </a:p>
          <a:p>
            <a:pPr lvl="1">
              <a:buFont typeface="Wingdings" panose="05000000000000000000" pitchFamily="2" charset="2"/>
              <a:buChar char="Ø"/>
            </a:pPr>
            <a:r>
              <a:rPr lang="nb-NO" sz="1600" dirty="0"/>
              <a:t>Samspill og samarbeid med nærmiljø og lokalsamfunn</a:t>
            </a:r>
          </a:p>
          <a:p>
            <a:endParaRPr lang="nb-NO" sz="1600" dirty="0" smtClean="0"/>
          </a:p>
          <a:p>
            <a:pPr marL="0" indent="0">
              <a:buNone/>
            </a:pPr>
            <a:r>
              <a:rPr lang="nb-NO" sz="1800" dirty="0" smtClean="0"/>
              <a:t>Nasjonal </a:t>
            </a:r>
            <a:r>
              <a:rPr lang="nb-NO" sz="1800" dirty="0"/>
              <a:t>strategi for frivillig arbeid og samarbeid med </a:t>
            </a:r>
            <a:r>
              <a:rPr lang="nb-NO" sz="1800" dirty="0" smtClean="0"/>
              <a:t>ideelle </a:t>
            </a:r>
            <a:r>
              <a:rPr lang="nb-NO" sz="1800" dirty="0"/>
              <a:t>tjenesteleverandører</a:t>
            </a:r>
          </a:p>
          <a:p>
            <a:pPr lvl="1">
              <a:buFont typeface="Wingdings" panose="05000000000000000000" pitchFamily="2" charset="2"/>
              <a:buChar char="Ø"/>
            </a:pPr>
            <a:r>
              <a:rPr lang="nb-NO" sz="1600" dirty="0"/>
              <a:t>Sees på som viktig for utvikling av velferdsstaten</a:t>
            </a:r>
          </a:p>
          <a:p>
            <a:pPr lvl="1">
              <a:buFont typeface="Wingdings" panose="05000000000000000000" pitchFamily="2" charset="2"/>
              <a:buChar char="Ø"/>
            </a:pPr>
            <a:r>
              <a:rPr lang="nb-NO" sz="1600" dirty="0"/>
              <a:t>Det åpne sykehjemmet og livsgledesykehjem</a:t>
            </a:r>
          </a:p>
        </p:txBody>
      </p:sp>
      <p:sp>
        <p:nvSpPr>
          <p:cNvPr id="6" name="Plassholder for lysbildenummer 5"/>
          <p:cNvSpPr>
            <a:spLocks noGrp="1"/>
          </p:cNvSpPr>
          <p:nvPr>
            <p:ph type="sldNum" sz="quarter" idx="4294967295"/>
          </p:nvPr>
        </p:nvSpPr>
        <p:spPr>
          <a:xfrm>
            <a:off x="6553200" y="6356350"/>
            <a:ext cx="2133600" cy="365125"/>
          </a:xfrm>
          <a:prstGeom prst="rect">
            <a:avLst/>
          </a:prstGeom>
        </p:spPr>
        <p:txBody>
          <a:bodyPr/>
          <a:lstStyle/>
          <a:p>
            <a:pPr>
              <a:defRPr/>
            </a:pPr>
            <a:endParaRPr lang="nb-NO" dirty="0"/>
          </a:p>
        </p:txBody>
      </p:sp>
    </p:spTree>
    <p:extLst>
      <p:ext uri="{BB962C8B-B14F-4D97-AF65-F5344CB8AC3E}">
        <p14:creationId xmlns:p14="http://schemas.microsoft.com/office/powerpoint/2010/main" val="90114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Morgendagens omsorg – plan 2020</a:t>
            </a:r>
            <a:endParaRPr lang="nb-NO" sz="3600" dirty="0"/>
          </a:p>
        </p:txBody>
      </p:sp>
      <p:sp>
        <p:nvSpPr>
          <p:cNvPr id="3" name="Plassholder for innhold 2"/>
          <p:cNvSpPr>
            <a:spLocks noGrp="1"/>
          </p:cNvSpPr>
          <p:nvPr>
            <p:ph idx="1"/>
          </p:nvPr>
        </p:nvSpPr>
        <p:spPr/>
        <p:txBody>
          <a:bodyPr/>
          <a:lstStyle/>
          <a:p>
            <a:pPr marL="0" indent="0">
              <a:buNone/>
            </a:pPr>
            <a:r>
              <a:rPr lang="nb-NO" sz="1800" dirty="0" smtClean="0"/>
              <a:t>Aktiv </a:t>
            </a:r>
            <a:r>
              <a:rPr lang="nb-NO" sz="1800" dirty="0"/>
              <a:t>omsorg</a:t>
            </a:r>
          </a:p>
          <a:p>
            <a:pPr lvl="1">
              <a:buFont typeface="Wingdings" panose="05000000000000000000" pitchFamily="2" charset="2"/>
              <a:buChar char="Ø"/>
            </a:pPr>
            <a:r>
              <a:rPr lang="nb-NO" sz="1600" dirty="0"/>
              <a:t>Utvikle dagaktivitetstilbudet for personer med demens</a:t>
            </a:r>
          </a:p>
          <a:p>
            <a:pPr lvl="1">
              <a:buFont typeface="Wingdings" panose="05000000000000000000" pitchFamily="2" charset="2"/>
              <a:buChar char="Ø"/>
            </a:pPr>
            <a:r>
              <a:rPr lang="nb-NO" sz="1600" dirty="0"/>
              <a:t>Bruke kunst og kultur i større grad i all omsorg</a:t>
            </a:r>
          </a:p>
          <a:p>
            <a:pPr>
              <a:buFont typeface="Arial" panose="020B0604020202020204" pitchFamily="34" charset="0"/>
              <a:buChar char="•"/>
            </a:pPr>
            <a:endParaRPr lang="nb-NO" sz="1400" dirty="0" smtClean="0"/>
          </a:p>
          <a:p>
            <a:pPr marL="0" indent="0">
              <a:buNone/>
            </a:pPr>
            <a:r>
              <a:rPr lang="nb-NO" sz="1800" dirty="0" smtClean="0"/>
              <a:t>Hverdagsrehabilitering</a:t>
            </a:r>
            <a:endParaRPr lang="nb-NO" sz="1800" dirty="0"/>
          </a:p>
          <a:p>
            <a:pPr lvl="1">
              <a:buFont typeface="Wingdings" panose="05000000000000000000" pitchFamily="2" charset="2"/>
              <a:buChar char="Ø"/>
            </a:pPr>
            <a:r>
              <a:rPr lang="nb-NO" sz="1600" dirty="0"/>
              <a:t>Større vekt på rehabilitering, forebygging og tidlig innsats</a:t>
            </a:r>
          </a:p>
          <a:p>
            <a:pPr lvl="1">
              <a:buFont typeface="Wingdings" panose="05000000000000000000" pitchFamily="2" charset="2"/>
              <a:buChar char="Ø"/>
            </a:pPr>
            <a:r>
              <a:rPr lang="nb-NO" sz="1600" dirty="0"/>
              <a:t>Krever omstilling i hjemmebasert omsorg</a:t>
            </a:r>
          </a:p>
          <a:p>
            <a:endParaRPr lang="nb-NO" sz="1400" dirty="0" smtClean="0"/>
          </a:p>
          <a:p>
            <a:pPr marL="0" indent="0">
              <a:buNone/>
            </a:pPr>
            <a:r>
              <a:rPr lang="nb-NO" sz="1800" dirty="0" smtClean="0"/>
              <a:t>Omsorg </a:t>
            </a:r>
            <a:r>
              <a:rPr lang="nb-NO" sz="1800" dirty="0"/>
              <a:t>og død</a:t>
            </a:r>
          </a:p>
          <a:p>
            <a:pPr lvl="1">
              <a:buFont typeface="Wingdings" panose="05000000000000000000" pitchFamily="2" charset="2"/>
              <a:buChar char="Ø"/>
            </a:pPr>
            <a:r>
              <a:rPr lang="nb-NO" sz="1600" dirty="0"/>
              <a:t>Legge til rette for at flere kan dø hjemme gir mer naturlig forhold til døden.</a:t>
            </a:r>
          </a:p>
          <a:p>
            <a:pPr lvl="1">
              <a:buFont typeface="Wingdings" panose="05000000000000000000" pitchFamily="2" charset="2"/>
              <a:buChar char="Ø"/>
            </a:pPr>
            <a:r>
              <a:rPr lang="nb-NO" sz="1600" dirty="0"/>
              <a:t>Lindrende behandling og omsorg for barn og deres pårørende</a:t>
            </a:r>
          </a:p>
          <a:p>
            <a:pPr>
              <a:buFont typeface="Wingdings" panose="05000000000000000000" pitchFamily="2" charset="2"/>
              <a:buChar char="Ø"/>
            </a:pPr>
            <a:endParaRPr lang="nb-NO" sz="1600" dirty="0"/>
          </a:p>
        </p:txBody>
      </p:sp>
      <p:sp>
        <p:nvSpPr>
          <p:cNvPr id="6" name="Plassholder for lysbildenummer 5"/>
          <p:cNvSpPr>
            <a:spLocks noGrp="1"/>
          </p:cNvSpPr>
          <p:nvPr>
            <p:ph type="sldNum" sz="quarter" idx="4294967295"/>
          </p:nvPr>
        </p:nvSpPr>
        <p:spPr>
          <a:xfrm>
            <a:off x="6553200" y="6356350"/>
            <a:ext cx="2133600" cy="365125"/>
          </a:xfrm>
          <a:prstGeom prst="rect">
            <a:avLst/>
          </a:prstGeom>
        </p:spPr>
        <p:txBody>
          <a:bodyPr/>
          <a:lstStyle/>
          <a:p>
            <a:pPr>
              <a:defRPr/>
            </a:pPr>
            <a:endParaRPr lang="nb-NO" dirty="0"/>
          </a:p>
        </p:txBody>
      </p:sp>
    </p:spTree>
    <p:extLst>
      <p:ext uri="{BB962C8B-B14F-4D97-AF65-F5344CB8AC3E}">
        <p14:creationId xmlns:p14="http://schemas.microsoft.com/office/powerpoint/2010/main" val="2452776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3">
  <a:themeElements>
    <a:clrScheme name="Ringsaker kommune 1">
      <a:dk1>
        <a:srgbClr val="141313"/>
      </a:dk1>
      <a:lt1>
        <a:sysClr val="window" lastClr="FFFFFF"/>
      </a:lt1>
      <a:dk2>
        <a:srgbClr val="636463"/>
      </a:dk2>
      <a:lt2>
        <a:srgbClr val="DDDEDD"/>
      </a:lt2>
      <a:accent1>
        <a:srgbClr val="CD0920"/>
      </a:accent1>
      <a:accent2>
        <a:srgbClr val="05A5BB"/>
      </a:accent2>
      <a:accent3>
        <a:srgbClr val="DDDEDD"/>
      </a:accent3>
      <a:accent4>
        <a:srgbClr val="C0C1BF"/>
      </a:accent4>
      <a:accent5>
        <a:srgbClr val="8D8E8D"/>
      </a:accent5>
      <a:accent6>
        <a:srgbClr val="636463"/>
      </a:accent6>
      <a:hlink>
        <a:srgbClr val="05A5BB"/>
      </a:hlink>
      <a:folHlink>
        <a:srgbClr val="11A6BB"/>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Presentation3.potx</Template>
  <TotalTime>947</TotalTime>
  <Words>1703</Words>
  <Application>Microsoft Office PowerPoint</Application>
  <PresentationFormat>Skjermfremvisning (4:3)</PresentationFormat>
  <Paragraphs>433</Paragraphs>
  <Slides>33</Slides>
  <Notes>7</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33</vt:i4>
      </vt:variant>
    </vt:vector>
  </HeadingPairs>
  <TitlesOfParts>
    <vt:vector size="41" baseType="lpstr">
      <vt:lpstr>ＭＳ Ｐゴシック</vt:lpstr>
      <vt:lpstr>Arial</vt:lpstr>
      <vt:lpstr>Calibri</vt:lpstr>
      <vt:lpstr>Corbel</vt:lpstr>
      <vt:lpstr>Times New Roman</vt:lpstr>
      <vt:lpstr>Verdana</vt:lpstr>
      <vt:lpstr>Wingdings</vt:lpstr>
      <vt:lpstr>Presentation3</vt:lpstr>
      <vt:lpstr>Helse og omsorg i Ringsaker – status og utfordringer 19. desember 2016 </vt:lpstr>
      <vt:lpstr>En  strategi for  framtida:</vt:lpstr>
      <vt:lpstr>Overordnet mål og hovedstrategi</vt:lpstr>
      <vt:lpstr>PowerPoint-presentasjon</vt:lpstr>
      <vt:lpstr>Demografisk utfordring</vt:lpstr>
      <vt:lpstr>Prioritering</vt:lpstr>
      <vt:lpstr>St.mld. 29 (2012-13)/Omsorgsplan 2020</vt:lpstr>
      <vt:lpstr>Morgendagens omsorg – plan 2020</vt:lpstr>
      <vt:lpstr>Morgendagens omsorg – plan 2020</vt:lpstr>
      <vt:lpstr>Morgendagens omsorg – plan 2020</vt:lpstr>
      <vt:lpstr>Morgendagens omsorg – plan 2020</vt:lpstr>
      <vt:lpstr>Prioriteringer i budsjett 2017</vt:lpstr>
      <vt:lpstr>PowerPoint-presentasjon</vt:lpstr>
      <vt:lpstr>Hvorfor velferdsteknologi?</vt:lpstr>
      <vt:lpstr>2000 digitale trygghetsalarmer – anbud med 5 kommuner</vt:lpstr>
      <vt:lpstr>Multidosedispenser</vt:lpstr>
      <vt:lpstr>PowerPoint-presentasjon</vt:lpstr>
      <vt:lpstr>PowerPoint-presentasjon</vt:lpstr>
      <vt:lpstr>“Den boligsosiale reisen”</vt:lpstr>
      <vt:lpstr>OVERSIKT OVER UTLEIEBOLIGER SOM KOMMUNEN DISPONERER</vt:lpstr>
      <vt:lpstr>SAMARBEID MED PRIVATE UTBYGGERE HAR GITT RESULTATER</vt:lpstr>
      <vt:lpstr>SOL EIENDOM AS I BRUMUNDDAL</vt:lpstr>
      <vt:lpstr>PowerPoint-presentasjon</vt:lpstr>
      <vt:lpstr>PER OG PÅL EIENDOM AS I BRUMUNDDAL</vt:lpstr>
      <vt:lpstr>CITY PARK AS I BRUMUNDDAL</vt:lpstr>
      <vt:lpstr>SKOLEVEGEN 13 AS I MOELV</vt:lpstr>
      <vt:lpstr>HVA ER EN TILVISNINGSAVTALE?</vt:lpstr>
      <vt:lpstr>HUSBANKEN</vt:lpstr>
      <vt:lpstr>«Ansvarsaksen»</vt:lpstr>
      <vt:lpstr>Hva kjennetegner frivillig innsats?</vt:lpstr>
      <vt:lpstr>Nasjonale føringer </vt:lpstr>
      <vt:lpstr>Er vi organisert for framtiden?</vt:lpstr>
      <vt:lpstr>Takk for meg!</vt:lpstr>
    </vt:vector>
  </TitlesOfParts>
  <Company>Tank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Åshild Knudsen</dc:creator>
  <cp:lastModifiedBy>sverre@rudjord.no</cp:lastModifiedBy>
  <cp:revision>80</cp:revision>
  <dcterms:created xsi:type="dcterms:W3CDTF">2015-09-22T08:51:22Z</dcterms:created>
  <dcterms:modified xsi:type="dcterms:W3CDTF">2016-12-19T12:32:52Z</dcterms:modified>
</cp:coreProperties>
</file>