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0" r:id="rId5"/>
    <p:sldId id="258" r:id="rId6"/>
    <p:sldId id="261" r:id="rId7"/>
    <p:sldId id="259" r:id="rId8"/>
    <p:sldId id="257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4A564C-458C-4106-AE2E-C4022E66226E}" v="18" dt="2024-02-26T14:12:26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0AB76F-3EA8-54F6-5FA9-485609E87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5BCCEB-34C6-6B09-BACC-4977AD411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FDB247-9D76-8B72-AFA8-3F2592A5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760C-FADA-476A-947D-E720D1833843}" type="datetimeFigureOut">
              <a:rPr lang="nb-NO" smtClean="0"/>
              <a:t>15.03.2024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C9C8D2-ACF6-BD5B-8336-12FBF092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3B0304B-4CDF-8DC0-1332-1377AD01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91A0-8A14-4DE7-AE17-3B3E5E1B1B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276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98DCF9-D6D3-0F45-9EA0-8B045B48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05723CB-6A58-AB58-57A3-C174378A4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D2AE90-E5C5-175F-6B84-E837BADC3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760C-FADA-476A-947D-E720D1833843}" type="datetimeFigureOut">
              <a:rPr lang="nb-NO" smtClean="0"/>
              <a:t>15.03.2024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9D409F-A2AD-12E1-8D58-42710E27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3673F7-F8A3-2789-02AF-F754DD2E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91A0-8A14-4DE7-AE17-3B3E5E1B1B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319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A745700-B1D6-A0BB-5E55-B4DFB3822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7465711-DE65-84AD-4B64-E6AB09D25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B05FCA-6056-17D5-8707-5EBD878D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760C-FADA-476A-947D-E720D1833843}" type="datetimeFigureOut">
              <a:rPr lang="nb-NO" smtClean="0"/>
              <a:t>15.03.2024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CF7A1F-CA1D-161A-5DC5-95018523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F17D51-BD20-2DCC-275C-205EDB27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91A0-8A14-4DE7-AE17-3B3E5E1B1B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18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CE2977-8AED-1E51-4EBF-EF3FFE4E4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165A74-5E21-4E9E-7263-23FDCE5F3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B384E7-469B-91A0-992E-1F269DB48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760C-FADA-476A-947D-E720D1833843}" type="datetimeFigureOut">
              <a:rPr lang="nb-NO" smtClean="0"/>
              <a:t>15.03.2024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6A6CD41-1B7D-19E4-7911-60E7AF85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6BD7A-3688-3AED-B52A-20A76406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91A0-8A14-4DE7-AE17-3B3E5E1B1B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020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458B3-E8FA-0A44-78C8-47951201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1D27AAA-FDE1-85B8-7404-291341262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5E3D04-BEA8-C921-8E18-321FCF2E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760C-FADA-476A-947D-E720D1833843}" type="datetimeFigureOut">
              <a:rPr lang="nb-NO" smtClean="0"/>
              <a:t>15.03.2024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F39BEF-DDC3-CDF0-8B8E-CF9674A6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39C64B-5BCA-D0C3-10C0-6ED931CA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91A0-8A14-4DE7-AE17-3B3E5E1B1B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623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2FBF01-EC83-491A-F9EE-7657E9B3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37F0EA-BA0B-D20D-1933-DD59E7DD5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764F0CF-B71A-7BAE-D9B6-733392476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FDC1F8B-1401-43CB-EC3C-F2F86DD13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760C-FADA-476A-947D-E720D1833843}" type="datetimeFigureOut">
              <a:rPr lang="nb-NO" smtClean="0"/>
              <a:t>15.03.2024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4D38962-283C-A684-8986-0EEAC2169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F743DCB-AE04-1A6F-F7D1-C654B237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91A0-8A14-4DE7-AE17-3B3E5E1B1B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908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1365CD-CD7F-5801-6F29-AB8E6489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EBF96EC-AD56-27BA-3C4F-EEA8C54E3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5E3AE98-EB9A-BBEF-A186-40786BC4A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EF7B168-F14E-ED48-C115-D5A1BA63F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C06485D-B539-6355-D0D6-E095AFB37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4014014-D142-06DE-96BC-C4BA4888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760C-FADA-476A-947D-E720D1833843}" type="datetimeFigureOut">
              <a:rPr lang="nb-NO" smtClean="0"/>
              <a:t>15.03.2024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F8580F2-5A21-FA60-1DFE-B1501533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788D97D-7617-0024-F7B3-03DEAEA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91A0-8A14-4DE7-AE17-3B3E5E1B1B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603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2DC698-BBAA-0B2B-29FB-7F9033ED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EFA6D3B-FF27-E97A-6746-66B8BF7A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760C-FADA-476A-947D-E720D1833843}" type="datetimeFigureOut">
              <a:rPr lang="nb-NO" smtClean="0"/>
              <a:t>15.03.2024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8B3E5F-EC4C-C9DC-1ADA-245A8334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D78F9CA-3960-5BAE-E50F-5B376D83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91A0-8A14-4DE7-AE17-3B3E5E1B1B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448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6ACB8B5-C932-4739-FB90-0295F5E4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760C-FADA-476A-947D-E720D1833843}" type="datetimeFigureOut">
              <a:rPr lang="nb-NO" smtClean="0"/>
              <a:t>15.03.2024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F3CD78-8F71-8B4E-4384-44039050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B0A87F3-6515-0E96-4437-40F9D7F2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91A0-8A14-4DE7-AE17-3B3E5E1B1B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688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CB3BE2-80B4-4A15-DF04-9B488E6D2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DBF3F7-E426-A0E1-786D-4CDC96194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CC7B12D-7727-29F6-E661-9BB513C1B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C1373AE-D86D-000E-C48C-C2FFC7483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760C-FADA-476A-947D-E720D1833843}" type="datetimeFigureOut">
              <a:rPr lang="nb-NO" smtClean="0"/>
              <a:t>15.03.2024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9B36FC1-C73B-DC93-B91C-32509928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9B45C76-00FB-2741-4F57-CEA3A6AB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91A0-8A14-4DE7-AE17-3B3E5E1B1B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4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20AFBD-BB11-59D4-AC7C-CBE5E6F9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93A4C00-4B5F-0D2F-C736-B281DB787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FDCDA9D-C313-71AD-8D81-83E2A73DD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DACF3B-CBA3-4084-70C5-B0C3100F3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760C-FADA-476A-947D-E720D1833843}" type="datetimeFigureOut">
              <a:rPr lang="nb-NO" smtClean="0"/>
              <a:t>15.03.2024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4B1819C-40EF-7B02-EA29-ABA6EFCA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B610070-0719-D4FA-3EC7-99A5F224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91A0-8A14-4DE7-AE17-3B3E5E1B1B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186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4C71645-B206-138B-746D-07C8BEA8A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98974EC-1B5F-86FD-1263-7A2C4DFF5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DF493D-A1C3-E7CF-6A44-B6A9626C1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E760C-FADA-476A-947D-E720D1833843}" type="datetimeFigureOut">
              <a:rPr lang="nb-NO" smtClean="0"/>
              <a:t>15.03.2024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948B2E-FC99-CFD8-4DDA-104C45D34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4AE295-6F35-300E-393D-E18DA362C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491A0-8A14-4DE7-AE17-3B3E5E1B1B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755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4461B8-EA8E-0279-86E5-E656785E5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UKRAINA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FF794C5-A92F-3B16-D411-73D3D54126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Statistikk over Russlands tapssituasjon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B4CA098-DA4E-898A-F108-70738F5A0B81}"/>
              </a:ext>
            </a:extLst>
          </p:cNvPr>
          <p:cNvSpPr txBox="1"/>
          <p:nvPr/>
        </p:nvSpPr>
        <p:spPr>
          <a:xfrm>
            <a:off x="9433249" y="503853"/>
            <a:ext cx="1502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accent1">
                    <a:lumMod val="50000"/>
                  </a:schemeClr>
                </a:solidFill>
              </a:rPr>
              <a:t>ROTARY</a:t>
            </a:r>
          </a:p>
        </p:txBody>
      </p:sp>
    </p:spTree>
    <p:extLst>
      <p:ext uri="{BB962C8B-B14F-4D97-AF65-F5344CB8AC3E}">
        <p14:creationId xmlns:p14="http://schemas.microsoft.com/office/powerpoint/2010/main" val="1903477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54C30-373D-A1E6-0457-6F4032090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FC6ECDBB-CF49-BFF3-D416-D66E41C290D0}"/>
              </a:ext>
            </a:extLst>
          </p:cNvPr>
          <p:cNvSpPr txBox="1"/>
          <p:nvPr/>
        </p:nvSpPr>
        <p:spPr>
          <a:xfrm>
            <a:off x="9433249" y="503853"/>
            <a:ext cx="1502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accent1">
                    <a:lumMod val="50000"/>
                  </a:schemeClr>
                </a:solidFill>
              </a:rPr>
              <a:t>ROTARY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B76FBBE-F015-9EEB-9C1C-B7324BC1E007}"/>
              </a:ext>
            </a:extLst>
          </p:cNvPr>
          <p:cNvSpPr txBox="1"/>
          <p:nvPr/>
        </p:nvSpPr>
        <p:spPr>
          <a:xfrm>
            <a:off x="1959428" y="1800808"/>
            <a:ext cx="380225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REF:      JAKE BROE:</a:t>
            </a:r>
          </a:p>
          <a:p>
            <a:endParaRPr lang="nb-NO" dirty="0"/>
          </a:p>
          <a:p>
            <a:r>
              <a:rPr lang="nb-NO" sz="2400" b="1" dirty="0"/>
              <a:t>GLORY TO UKRAINA</a:t>
            </a:r>
          </a:p>
          <a:p>
            <a:endParaRPr lang="nb-NO" sz="2400" b="1" dirty="0"/>
          </a:p>
          <a:p>
            <a:r>
              <a:rPr lang="nb-NO" sz="2400" b="1" dirty="0"/>
              <a:t>GLORY TO THE HEREOS</a:t>
            </a:r>
          </a:p>
          <a:p>
            <a:endParaRPr lang="nb-NO" sz="2400" b="1" dirty="0"/>
          </a:p>
          <a:p>
            <a:r>
              <a:rPr lang="nb-NO" sz="2400" b="1" dirty="0"/>
              <a:t>DEFENDING THE TRUTH</a:t>
            </a:r>
          </a:p>
          <a:p>
            <a:endParaRPr lang="nb-NO" sz="2400" b="1" dirty="0"/>
          </a:p>
          <a:p>
            <a:r>
              <a:rPr lang="nb-NO" sz="2400" b="1" dirty="0"/>
              <a:t>DEFENING THE DEMOCRACY</a:t>
            </a:r>
          </a:p>
          <a:p>
            <a:endParaRPr lang="nb-NO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866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E1B81-6246-8C00-FE8B-B5C580641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481A86-F73E-5E01-B780-CD67A8342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CF0F673-9780-13F2-A1B0-F961C2044B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4406DA0-277E-FC7C-4463-4871EB7013B8}"/>
              </a:ext>
            </a:extLst>
          </p:cNvPr>
          <p:cNvSpPr txBox="1"/>
          <p:nvPr/>
        </p:nvSpPr>
        <p:spPr>
          <a:xfrm>
            <a:off x="9433249" y="503853"/>
            <a:ext cx="1502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accent1">
                    <a:lumMod val="50000"/>
                  </a:schemeClr>
                </a:solidFill>
              </a:rPr>
              <a:t>ROTARY</a:t>
            </a:r>
          </a:p>
        </p:txBody>
      </p:sp>
    </p:spTree>
    <p:extLst>
      <p:ext uri="{BB962C8B-B14F-4D97-AF65-F5344CB8AC3E}">
        <p14:creationId xmlns:p14="http://schemas.microsoft.com/office/powerpoint/2010/main" val="249538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A9BB4-8672-C00C-25AC-A4DE34F79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45368466-AC26-C73F-6A61-B11AEDE06F10}"/>
              </a:ext>
            </a:extLst>
          </p:cNvPr>
          <p:cNvSpPr txBox="1"/>
          <p:nvPr/>
        </p:nvSpPr>
        <p:spPr>
          <a:xfrm>
            <a:off x="9433249" y="503853"/>
            <a:ext cx="1502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accent1">
                    <a:lumMod val="50000"/>
                  </a:schemeClr>
                </a:solidFill>
              </a:rPr>
              <a:t>ROTARY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88EBC19-B384-3BF0-308E-785D56A770C5}"/>
              </a:ext>
            </a:extLst>
          </p:cNvPr>
          <p:cNvSpPr txBox="1"/>
          <p:nvPr/>
        </p:nvSpPr>
        <p:spPr>
          <a:xfrm>
            <a:off x="1800809" y="1576874"/>
            <a:ext cx="699101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RUSSISK INNOVASJON AV UKRAINA 25.Februar 2022</a:t>
            </a:r>
          </a:p>
          <a:p>
            <a:endParaRPr lang="nb-NO" sz="2400" dirty="0"/>
          </a:p>
          <a:p>
            <a:endParaRPr lang="nb-NO" sz="2400" dirty="0"/>
          </a:p>
          <a:p>
            <a:r>
              <a:rPr lang="nb-NO" sz="2400" dirty="0"/>
              <a:t>RUSSISK «3</a:t>
            </a:r>
            <a:r>
              <a:rPr lang="nb-NO" sz="2400"/>
              <a:t>» DAGERS </a:t>
            </a:r>
            <a:r>
              <a:rPr lang="nb-NO" sz="2400" dirty="0"/>
              <a:t>SPESIALOPERASJON AV UKRAINA</a:t>
            </a:r>
          </a:p>
          <a:p>
            <a:endParaRPr lang="nb-NO" sz="2400" dirty="0"/>
          </a:p>
          <a:p>
            <a:endParaRPr lang="nb-NO" sz="2400" dirty="0"/>
          </a:p>
          <a:p>
            <a:r>
              <a:rPr lang="nb-NO" sz="2400" dirty="0"/>
              <a:t>NÅ   -  728 DAGER  ETTER INNOVASJON</a:t>
            </a:r>
          </a:p>
          <a:p>
            <a:endParaRPr lang="nb-NO" sz="2400" dirty="0"/>
          </a:p>
          <a:p>
            <a:endParaRPr lang="nb-NO" sz="2400" dirty="0"/>
          </a:p>
          <a:p>
            <a:r>
              <a:rPr lang="nb-NO" sz="2400" b="1" dirty="0"/>
              <a:t>HVA ER  ESTIMERT STATUS PÅ RUSSISK TAP?</a:t>
            </a:r>
          </a:p>
        </p:txBody>
      </p:sp>
    </p:spTree>
    <p:extLst>
      <p:ext uri="{BB962C8B-B14F-4D97-AF65-F5344CB8AC3E}">
        <p14:creationId xmlns:p14="http://schemas.microsoft.com/office/powerpoint/2010/main" val="74575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3AB58-A6E4-1441-F6DB-D9B37AEB8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CD1E62-EB95-AA05-D3F0-6612DBC722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41F233-E693-B6B3-05CE-5F40287A9D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08EA5CF-7352-B5DB-2406-E9BD2DAB86DA}"/>
              </a:ext>
            </a:extLst>
          </p:cNvPr>
          <p:cNvSpPr txBox="1"/>
          <p:nvPr/>
        </p:nvSpPr>
        <p:spPr>
          <a:xfrm>
            <a:off x="9433249" y="503853"/>
            <a:ext cx="1502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accent1">
                    <a:lumMod val="50000"/>
                  </a:schemeClr>
                </a:solidFill>
              </a:rPr>
              <a:t>ROTARY</a:t>
            </a:r>
          </a:p>
        </p:txBody>
      </p:sp>
      <p:pic>
        <p:nvPicPr>
          <p:cNvPr id="7170" name="Picture 2" descr="Image preview">
            <a:extLst>
              <a:ext uri="{FF2B5EF4-FFF2-40B4-BE49-F238E27FC236}">
                <a16:creationId xmlns:a16="http://schemas.microsoft.com/office/drawing/2014/main" id="{E7A22FA7-79A3-46A6-2C01-5ECD46C4F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FE620-6BCE-4A5A-5CAC-65AFF99AD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853CAEF7-8738-DDB4-16B2-C9CDE84E7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CAAC4AA-4971-27C4-67ED-746244403440}"/>
              </a:ext>
            </a:extLst>
          </p:cNvPr>
          <p:cNvSpPr txBox="1"/>
          <p:nvPr/>
        </p:nvSpPr>
        <p:spPr>
          <a:xfrm>
            <a:off x="9433249" y="503853"/>
            <a:ext cx="1502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accent1">
                    <a:lumMod val="50000"/>
                  </a:schemeClr>
                </a:solidFill>
              </a:rPr>
              <a:t>ROTARY</a:t>
            </a:r>
          </a:p>
        </p:txBody>
      </p:sp>
      <p:sp>
        <p:nvSpPr>
          <p:cNvPr id="5" name="AutoShape 2" descr="Image preview">
            <a:extLst>
              <a:ext uri="{FF2B5EF4-FFF2-40B4-BE49-F238E27FC236}">
                <a16:creationId xmlns:a16="http://schemas.microsoft.com/office/drawing/2014/main" id="{B71B648A-083D-1A93-AB22-B15CB597C1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" name="AutoShape 4" descr="Image preview">
            <a:extLst>
              <a:ext uri="{FF2B5EF4-FFF2-40B4-BE49-F238E27FC236}">
                <a16:creationId xmlns:a16="http://schemas.microsoft.com/office/drawing/2014/main" id="{12C72471-5E90-22D1-6CE0-2242F4CABBC0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102" name="Picture 6" descr="Image preview">
            <a:extLst>
              <a:ext uri="{FF2B5EF4-FFF2-40B4-BE49-F238E27FC236}">
                <a16:creationId xmlns:a16="http://schemas.microsoft.com/office/drawing/2014/main" id="{E3E84830-A4B0-B9CC-F223-FEBC692AF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55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A716B-35D1-9B72-4174-DF6F60233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4BAE4B-40B0-79A4-60CF-82B26244BB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13B162A-DE79-6B2D-7C7C-52E28AF6DA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2AF1A84-57D9-3CE5-BC37-FEC8F430023D}"/>
              </a:ext>
            </a:extLst>
          </p:cNvPr>
          <p:cNvSpPr txBox="1"/>
          <p:nvPr/>
        </p:nvSpPr>
        <p:spPr>
          <a:xfrm>
            <a:off x="9433249" y="503853"/>
            <a:ext cx="1502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accent1">
                    <a:lumMod val="50000"/>
                  </a:schemeClr>
                </a:solidFill>
              </a:rPr>
              <a:t>ROTARY</a:t>
            </a:r>
          </a:p>
        </p:txBody>
      </p:sp>
      <p:pic>
        <p:nvPicPr>
          <p:cNvPr id="5122" name="Picture 2" descr="Image preview">
            <a:extLst>
              <a:ext uri="{FF2B5EF4-FFF2-40B4-BE49-F238E27FC236}">
                <a16:creationId xmlns:a16="http://schemas.microsoft.com/office/drawing/2014/main" id="{9441244B-BB77-AC5E-62B9-0DF61EAB6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0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24AB8-C653-132C-C1E4-41B1B4E37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2BF7A2-97F2-51A4-CCAE-378E519CE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11150F6-1E21-1E79-4B01-ABA5D2D66A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0CB7F8D-B8E6-527F-542D-D413CB3780D9}"/>
              </a:ext>
            </a:extLst>
          </p:cNvPr>
          <p:cNvSpPr txBox="1"/>
          <p:nvPr/>
        </p:nvSpPr>
        <p:spPr>
          <a:xfrm>
            <a:off x="9433249" y="503853"/>
            <a:ext cx="1502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accent1">
                    <a:lumMod val="50000"/>
                  </a:schemeClr>
                </a:solidFill>
              </a:rPr>
              <a:t>ROTARY</a:t>
            </a:r>
          </a:p>
        </p:txBody>
      </p:sp>
      <p:pic>
        <p:nvPicPr>
          <p:cNvPr id="6146" name="Picture 2" descr="Image preview">
            <a:extLst>
              <a:ext uri="{FF2B5EF4-FFF2-40B4-BE49-F238E27FC236}">
                <a16:creationId xmlns:a16="http://schemas.microsoft.com/office/drawing/2014/main" id="{9DD4AE34-AC1E-F89A-F6D8-2C58E4A9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6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BE8D1-21E9-8F92-FA35-A49998CF1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566211-F1FB-B06E-819E-43C4C3FBD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0B48BBC-311D-872D-6C4F-0709A3A80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BB1D937-5B28-825A-DC5A-343849FD4148}"/>
              </a:ext>
            </a:extLst>
          </p:cNvPr>
          <p:cNvSpPr txBox="1"/>
          <p:nvPr/>
        </p:nvSpPr>
        <p:spPr>
          <a:xfrm>
            <a:off x="9433249" y="503853"/>
            <a:ext cx="1502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accent1">
                    <a:lumMod val="50000"/>
                  </a:schemeClr>
                </a:solidFill>
              </a:rPr>
              <a:t>ROTARY</a:t>
            </a:r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25DF0351-CDA1-1763-752E-E56E55ED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preview">
            <a:extLst>
              <a:ext uri="{FF2B5EF4-FFF2-40B4-BE49-F238E27FC236}">
                <a16:creationId xmlns:a16="http://schemas.microsoft.com/office/drawing/2014/main" id="{D75FB579-7C8B-91CD-877D-5DF2E7F50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D2D5292-BE28-5B3E-1103-95BDE7463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12192000" cy="6858000"/>
          </a:xfrm>
          <a:prstGeom prst="rect">
            <a:avLst/>
          </a:prstGeom>
        </p:spPr>
      </p:pic>
      <p:pic>
        <p:nvPicPr>
          <p:cNvPr id="3078" name="Picture 6" descr="Image preview">
            <a:extLst>
              <a:ext uri="{FF2B5EF4-FFF2-40B4-BE49-F238E27FC236}">
                <a16:creationId xmlns:a16="http://schemas.microsoft.com/office/drawing/2014/main" id="{4D23802F-4AF5-2EAA-6D56-01F2EA7E8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6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4E4C2-D977-2F26-5C73-5C85E91F4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36089E-623B-05B6-CFE7-844CF5EA80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7A78611-D9E0-55F6-F3A9-672589E3A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F987ED9-0658-FCB5-52F7-80CC3A102016}"/>
              </a:ext>
            </a:extLst>
          </p:cNvPr>
          <p:cNvSpPr txBox="1"/>
          <p:nvPr/>
        </p:nvSpPr>
        <p:spPr>
          <a:xfrm>
            <a:off x="9433249" y="503853"/>
            <a:ext cx="1502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accent1">
                    <a:lumMod val="50000"/>
                  </a:schemeClr>
                </a:solidFill>
              </a:rPr>
              <a:t>ROTARY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70033874-8042-5CBB-5FFE-045A610BF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0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E6D78-DFA3-B566-E67B-E7ED98905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39B3FA63-3950-85E0-92E2-CCA9106593BE}"/>
              </a:ext>
            </a:extLst>
          </p:cNvPr>
          <p:cNvSpPr txBox="1"/>
          <p:nvPr/>
        </p:nvSpPr>
        <p:spPr>
          <a:xfrm>
            <a:off x="9433249" y="503853"/>
            <a:ext cx="1502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accent1">
                    <a:lumMod val="50000"/>
                  </a:schemeClr>
                </a:solidFill>
              </a:rPr>
              <a:t>ROTARY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2249F11-0161-0A82-4A99-261E59F42CF0}"/>
              </a:ext>
            </a:extLst>
          </p:cNvPr>
          <p:cNvSpPr txBox="1"/>
          <p:nvPr/>
        </p:nvSpPr>
        <p:spPr>
          <a:xfrm>
            <a:off x="2313992" y="1931437"/>
            <a:ext cx="8712065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TAPSOMRÅDER:</a:t>
            </a:r>
          </a:p>
          <a:p>
            <a:endParaRPr lang="nb-NO" sz="2400" dirty="0"/>
          </a:p>
          <a:p>
            <a:r>
              <a:rPr lang="nb-NO" sz="2400" dirty="0"/>
              <a:t>Militært utstyr</a:t>
            </a:r>
          </a:p>
          <a:p>
            <a:r>
              <a:rPr lang="nb-NO" sz="2400" dirty="0"/>
              <a:t>Tap av unge menn / personell som skal drive fremtidig verdiskapning</a:t>
            </a:r>
          </a:p>
          <a:p>
            <a:r>
              <a:rPr lang="nb-NO" sz="2400" dirty="0"/>
              <a:t>Store erstatningssummer til etterlatte og sårede</a:t>
            </a:r>
          </a:p>
          <a:p>
            <a:r>
              <a:rPr lang="nb-NO" sz="2400" dirty="0"/>
              <a:t>Utvandring av unge med utdannelse (</a:t>
            </a:r>
            <a:r>
              <a:rPr lang="nb-NO" sz="2400" dirty="0" err="1"/>
              <a:t>ca</a:t>
            </a:r>
            <a:r>
              <a:rPr lang="nb-NO" sz="2400" dirty="0"/>
              <a:t> 1,5 millioner )</a:t>
            </a:r>
          </a:p>
          <a:p>
            <a:r>
              <a:rPr lang="nb-NO" sz="2400" dirty="0"/>
              <a:t>Sanksjoner på utenlandsk teknologi</a:t>
            </a:r>
          </a:p>
          <a:p>
            <a:r>
              <a:rPr lang="nb-NO" sz="2400" dirty="0"/>
              <a:t>Dramatisk nedgang i olje / gass industri</a:t>
            </a:r>
          </a:p>
          <a:p>
            <a:r>
              <a:rPr lang="nb-NO" sz="2400" dirty="0"/>
              <a:t>Eksport av militært utstyr</a:t>
            </a:r>
          </a:p>
          <a:p>
            <a:r>
              <a:rPr lang="nb-NO" sz="2400" dirty="0"/>
              <a:t>Store ødeleggelser  på russisk jord  ( vil tilta i 2024)</a:t>
            </a:r>
          </a:p>
          <a:p>
            <a:r>
              <a:rPr lang="nb-NO" sz="2400" dirty="0"/>
              <a:t>Svekket investeringskraft i fremtiden</a:t>
            </a:r>
          </a:p>
          <a:p>
            <a:r>
              <a:rPr lang="nb-NO" sz="2400" dirty="0"/>
              <a:t>Isolasjon</a:t>
            </a:r>
          </a:p>
          <a:p>
            <a:endParaRPr lang="nb-NO" sz="2400" dirty="0"/>
          </a:p>
          <a:p>
            <a:r>
              <a:rPr lang="nb-NO" sz="2400" dirty="0">
                <a:solidFill>
                  <a:srgbClr val="FF0000"/>
                </a:solidFill>
              </a:rPr>
              <a:t>Russland DEMONTERS for hver dag som går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4369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133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UKRAINA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UKRAINA</dc:title>
  <dc:creator>Roar Wien</dc:creator>
  <cp:lastModifiedBy>Pål Engen Strand</cp:lastModifiedBy>
  <cp:revision>2</cp:revision>
  <dcterms:created xsi:type="dcterms:W3CDTF">2024-02-26T10:24:57Z</dcterms:created>
  <dcterms:modified xsi:type="dcterms:W3CDTF">2024-03-15T13:35:25Z</dcterms:modified>
</cp:coreProperties>
</file>